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6" r:id="rId3"/>
    <p:sldId id="2717" r:id="rId4"/>
    <p:sldId id="2718" r:id="rId5"/>
    <p:sldId id="294" r:id="rId6"/>
    <p:sldId id="297" r:id="rId7"/>
    <p:sldId id="2719" r:id="rId8"/>
    <p:sldId id="295" r:id="rId9"/>
    <p:sldId id="2702" r:id="rId10"/>
    <p:sldId id="2720" r:id="rId11"/>
    <p:sldId id="296" r:id="rId12"/>
    <p:sldId id="2721" r:id="rId13"/>
    <p:sldId id="289" r:id="rId14"/>
    <p:sldId id="285" r:id="rId15"/>
    <p:sldId id="284" r:id="rId16"/>
    <p:sldId id="286" r:id="rId17"/>
    <p:sldId id="29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7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6AEBD-16E0-23B3-B840-184999ACA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E59696-383C-36FE-31E1-5054530E1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328DE-72BC-565F-C034-78403BA50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7E9D5-B896-0B2F-067B-A24D7D5BB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99A77-4B61-3F8B-8E55-DF4050C0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52257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ACF3F-5A0B-CE08-C867-F6591F01D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AE09CB-B687-6B4D-54A1-85D7C45B7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17FA9-166D-0646-93A5-692937A26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45C28-CFC1-AF21-3527-FF7FE3BD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677FB-8895-B712-3796-993EA7E5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7759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23A6B-7051-2207-1860-AE24D29684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824DDF-19B1-EB65-9E0B-8EDBAD0403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712AA-C589-DF02-DC6F-CB407FE52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57CF5-D3A9-720F-698A-A5510E999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12C07-BE21-4B98-9A9E-1FA826971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9111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7E2E7-CBDC-E053-C8A5-9B9E665F6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3C194-9DC4-10BA-DE76-6C1285B3C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D17C1-6F8C-281B-776B-D48CBE81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CD315-B16E-BF35-A4CF-6325F9550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726A5-A5D4-57D6-111E-D34EAE90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057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26B9-C45C-3639-0069-2A783CC83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68433-F02A-D631-FB1E-301A8C07F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5F78F-4F3F-2EAD-C827-B7B468159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C6F28-8BD1-E03F-E3B6-9BF752CE2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0ABD6-1605-F4A0-C3C5-40DFA3D24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441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EC250-D87B-9240-57A8-B0DE5B720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FE268-A68D-94E7-83B8-EAD76AF4D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F48F75-A13F-0407-B1C5-E390C3DF7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811B5-D01A-26EC-C230-D4A2356E1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37993-05E2-222E-C8CF-835ACA0EF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F43E41-E58F-B2BA-E750-A229EFBA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05111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DA35D-8FCA-9D31-ECD8-952F03025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8DAA-2B58-8587-F36E-BA5233AC2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B2EA3-DCD1-0673-04B6-9EB0433352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38E41-9524-8B6D-9C62-38567CCAF1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426AE7-CCBE-4CD0-D0C1-028042342B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62D4C8-E1B6-DC99-DFA7-46BC3605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A0B234-43CF-ACED-BAC7-A299649C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CF0B3B-9A2B-E697-6D69-25DC8E45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99492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27151-7242-26FD-31CD-AD334BA93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601DDB-3A4B-A75E-CE38-A5A13BBDA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5D8586-9BF4-AB46-7E04-1FB4AC6BA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D5AF7-B051-F707-5707-F56CEC02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65537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DAD4B3-2618-CF85-3F86-8012EAA89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EC9B7E-1167-B86F-00EA-D4813AFF1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F539F-CCB6-1FD0-8AEA-8619F5BCE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011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B9841-405C-9EE5-AAA4-DE970C0BB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8362D-FF9D-8AA3-6098-EB66EAC6C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BB9241-4626-8911-3FA2-E8384B410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00E56-CEE0-D4DB-FC88-DE8E793E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A3D8A4-C31E-6295-978F-3C1FD77D7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4111C0-BFF4-044B-052B-D02F54D8B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9926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A1A03-6113-A49B-ABE8-105CC65DB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30C56D-F043-D2C7-A610-B1189B0DD5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DF47F-3BA3-8623-14E6-4ADFF99E1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BD1F5-3EC0-E9E8-B953-7D0C8C6D0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2817CA-C413-FAAD-A873-F13DC1690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88C8DD-8D00-65E1-A814-7C7AE024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4763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B3FFC4-DAC7-9DAA-2894-6A45CE63B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BC4A4-4493-7F50-94BD-D4DA08CD5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6A18A-9F72-76F2-103A-3C79DFDF2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B1CD58-68D8-4E46-B141-0F508C3F322E}" type="datetimeFigureOut">
              <a:rPr lang="en-MY" smtClean="0"/>
              <a:t>8/7/2026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55985-7303-F14A-B09C-1D67CA74A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F9360-BB1A-B326-DB6D-5CF050C443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CA4193-762D-45FF-9685-EC3702958B3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2359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tc.ee/quizze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ntimeter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47A33-F380-2958-B5DB-910B2B947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245" y="204231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altLang="de-DE" b="1" dirty="0"/>
              <a:t>Environmental Learning and Water Ethics in Christian-Islamic Perspective Religious Cooperating Learning</a:t>
            </a:r>
            <a:br>
              <a:rPr lang="en-GB" altLang="de-DE" b="1" dirty="0"/>
            </a:br>
            <a:endParaRPr lang="en-MY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2F5F55-18B6-3E81-501E-E92213A2B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8755" y="4429919"/>
            <a:ext cx="9144000" cy="1655762"/>
          </a:xfrm>
        </p:spPr>
        <p:txBody>
          <a:bodyPr>
            <a:normAutofit/>
          </a:bodyPr>
          <a:lstStyle/>
          <a:p>
            <a:r>
              <a:rPr lang="en-MY" sz="3600" dirty="0"/>
              <a:t>Practice Day – Teaching and Learning Materials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45CB1-1BE5-A296-0F33-41D147FC1C0D}"/>
              </a:ext>
            </a:extLst>
          </p:cNvPr>
          <p:cNvSpPr txBox="1"/>
          <p:nvPr/>
        </p:nvSpPr>
        <p:spPr>
          <a:xfrm>
            <a:off x="2747307" y="1652984"/>
            <a:ext cx="6096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GB" alt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503464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BA721-FE9B-747D-7D65-F6981549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/>
              <a:t>Station 3: Saving Water in Everyday Life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33D273-C6DE-1001-F7C9-2E753D33B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lvl="0"/>
            <a:r>
              <a:rPr lang="en-GB" dirty="0"/>
              <a:t>Digital resource on water saving (e.g. </a:t>
            </a:r>
            <a:r>
              <a:rPr lang="en-GB" u="sng" dirty="0">
                <a:hlinkClick r:id="rId2"/>
              </a:rPr>
              <a:t>https://ctc.ee/quizzes</a:t>
            </a:r>
            <a:r>
              <a:rPr lang="en-GB" dirty="0"/>
              <a:t> ) -&gt;pupils explore concrete strategies for reducing water use</a:t>
            </a:r>
            <a:endParaRPr lang="de-DE" dirty="0"/>
          </a:p>
          <a:p>
            <a:pPr lvl="0"/>
            <a:r>
              <a:rPr lang="en-GB" dirty="0"/>
              <a:t>Reflection questions -&gt;pupils discuss personal habits and possible behavioural changes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0628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 descr="&quot;&quot;">
            <a:extLst>
              <a:ext uri="{FF2B5EF4-FFF2-40B4-BE49-F238E27FC236}">
                <a16:creationId xmlns:a16="http://schemas.microsoft.com/office/drawing/2014/main" id="{0A600728-DA46-1624-28D3-58DD02E26CD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ectangle 20" descr="&quot;&quot;">
            <a:extLst>
              <a:ext uri="{FF2B5EF4-FFF2-40B4-BE49-F238E27FC236}">
                <a16:creationId xmlns:a16="http://schemas.microsoft.com/office/drawing/2014/main" id="{A59597FD-6553-09E1-91BC-1FA29863842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0885CE-8CD8-ECF8-A0C5-7F85C33D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8150" y="771525"/>
            <a:ext cx="3446463" cy="5229225"/>
          </a:xfrm>
        </p:spPr>
        <p:txBody>
          <a:bodyPr rtlCol="0" anchor="b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Looking for a 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Win-win-situation: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I find a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act</a:t>
            </a:r>
            <a:r>
              <a:rPr lang="de-DE" dirty="0"/>
              <a:t> </a:t>
            </a:r>
            <a:r>
              <a:rPr lang="de-DE" dirty="0" err="1"/>
              <a:t>responsibly</a:t>
            </a:r>
            <a:r>
              <a:rPr lang="de-DE" dirty="0"/>
              <a:t>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reducing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household</a:t>
            </a:r>
            <a:r>
              <a:rPr lang="de-DE" dirty="0"/>
              <a:t> </a:t>
            </a:r>
            <a:r>
              <a:rPr lang="de-DE" dirty="0" err="1"/>
              <a:t>expenses</a:t>
            </a:r>
            <a:r>
              <a:rPr lang="de-DE" dirty="0"/>
              <a:t>?</a:t>
            </a:r>
            <a:br>
              <a:rPr lang="de-DE" dirty="0"/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nhaltsplatzhalter 4" descr="Ein Bild, das Kleidung, Person, Im Haus, Frau enthält.&#10;&#10;KI-generierte Inhalte können fehlerhaft sein.">
            <a:extLst>
              <a:ext uri="{FF2B5EF4-FFF2-40B4-BE49-F238E27FC236}">
                <a16:creationId xmlns:a16="http://schemas.microsoft.com/office/drawing/2014/main" id="{78BF1000-AD7D-AE49-9098-C39C1F9DFA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30" r="1" b="11183"/>
          <a:stretch>
            <a:fillRect/>
          </a:stretch>
        </p:blipFill>
        <p:spPr>
          <a:xfrm>
            <a:off x="20" y="1"/>
            <a:ext cx="7665573" cy="6857999"/>
          </a:xfrm>
          <a:custGeom>
            <a:avLst/>
            <a:gdLst/>
            <a:ahLst/>
            <a:cxnLst/>
            <a:rect l="l" t="t" r="r" b="b"/>
            <a:pathLst>
              <a:path w="7665593" h="6857999">
                <a:moveTo>
                  <a:pt x="0" y="0"/>
                </a:moveTo>
                <a:lnTo>
                  <a:pt x="7363783" y="0"/>
                </a:lnTo>
                <a:lnTo>
                  <a:pt x="7372954" y="18152"/>
                </a:lnTo>
                <a:cubicBezTo>
                  <a:pt x="7378508" y="27417"/>
                  <a:pt x="7383821" y="35694"/>
                  <a:pt x="7386404" y="41707"/>
                </a:cubicBezTo>
                <a:lnTo>
                  <a:pt x="7389058" y="60832"/>
                </a:lnTo>
                <a:lnTo>
                  <a:pt x="7394074" y="60137"/>
                </a:lnTo>
                <a:lnTo>
                  <a:pt x="7394443" y="67241"/>
                </a:lnTo>
                <a:lnTo>
                  <a:pt x="7394565" y="83099"/>
                </a:lnTo>
                <a:cubicBezTo>
                  <a:pt x="7395324" y="92994"/>
                  <a:pt x="7394122" y="120511"/>
                  <a:pt x="7395957" y="130584"/>
                </a:cubicBezTo>
                <a:cubicBezTo>
                  <a:pt x="7401306" y="133490"/>
                  <a:pt x="7404223" y="137975"/>
                  <a:pt x="7405574" y="143540"/>
                </a:cubicBezTo>
                <a:lnTo>
                  <a:pt x="7405725" y="155795"/>
                </a:lnTo>
                <a:lnTo>
                  <a:pt x="7418615" y="226869"/>
                </a:lnTo>
                <a:lnTo>
                  <a:pt x="7419579" y="236641"/>
                </a:lnTo>
                <a:lnTo>
                  <a:pt x="7423900" y="241933"/>
                </a:lnTo>
                <a:cubicBezTo>
                  <a:pt x="7424763" y="245974"/>
                  <a:pt x="7424206" y="257579"/>
                  <a:pt x="7424760" y="260885"/>
                </a:cubicBezTo>
                <a:cubicBezTo>
                  <a:pt x="7425580" y="261177"/>
                  <a:pt x="7426400" y="261469"/>
                  <a:pt x="7427220" y="261761"/>
                </a:cubicBezTo>
                <a:cubicBezTo>
                  <a:pt x="7431152" y="272291"/>
                  <a:pt x="7444241" y="311893"/>
                  <a:pt x="7448344" y="324055"/>
                </a:cubicBezTo>
                <a:cubicBezTo>
                  <a:pt x="7444563" y="326484"/>
                  <a:pt x="7450535" y="331924"/>
                  <a:pt x="7451833" y="334727"/>
                </a:cubicBezTo>
                <a:cubicBezTo>
                  <a:pt x="7449286" y="335161"/>
                  <a:pt x="7448510" y="341947"/>
                  <a:pt x="7450776" y="343948"/>
                </a:cubicBezTo>
                <a:cubicBezTo>
                  <a:pt x="7463202" y="391652"/>
                  <a:pt x="7437523" y="367773"/>
                  <a:pt x="7453791" y="395003"/>
                </a:cubicBezTo>
                <a:cubicBezTo>
                  <a:pt x="7454869" y="399820"/>
                  <a:pt x="7453841" y="403723"/>
                  <a:pt x="7451939" y="407147"/>
                </a:cubicBezTo>
                <a:lnTo>
                  <a:pt x="7448030" y="412254"/>
                </a:lnTo>
                <a:lnTo>
                  <a:pt x="7455416" y="432021"/>
                </a:lnTo>
                <a:cubicBezTo>
                  <a:pt x="7457991" y="441758"/>
                  <a:pt x="7459699" y="452007"/>
                  <a:pt x="7460479" y="462523"/>
                </a:cubicBezTo>
                <a:cubicBezTo>
                  <a:pt x="7455275" y="464882"/>
                  <a:pt x="7462669" y="473136"/>
                  <a:pt x="7464133" y="477020"/>
                </a:cubicBezTo>
                <a:cubicBezTo>
                  <a:pt x="7460734" y="477060"/>
                  <a:pt x="7459104" y="485663"/>
                  <a:pt x="7461914" y="488716"/>
                </a:cubicBezTo>
                <a:cubicBezTo>
                  <a:pt x="7474065" y="552879"/>
                  <a:pt x="7442314" y="516775"/>
                  <a:pt x="7461353" y="555280"/>
                </a:cubicBezTo>
                <a:cubicBezTo>
                  <a:pt x="7462345" y="561721"/>
                  <a:pt x="7460642" y="566553"/>
                  <a:pt x="7457829" y="570585"/>
                </a:cubicBezTo>
                <a:lnTo>
                  <a:pt x="7450804" y="577839"/>
                </a:lnTo>
                <a:lnTo>
                  <a:pt x="7453309" y="583524"/>
                </a:lnTo>
                <a:cubicBezTo>
                  <a:pt x="7453505" y="604977"/>
                  <a:pt x="7446306" y="611303"/>
                  <a:pt x="7453558" y="623785"/>
                </a:cubicBezTo>
                <a:cubicBezTo>
                  <a:pt x="7438483" y="642230"/>
                  <a:pt x="7452055" y="636019"/>
                  <a:pt x="7454362" y="650049"/>
                </a:cubicBezTo>
                <a:cubicBezTo>
                  <a:pt x="7457368" y="661117"/>
                  <a:pt x="7463152" y="640798"/>
                  <a:pt x="7464006" y="651645"/>
                </a:cubicBezTo>
                <a:cubicBezTo>
                  <a:pt x="7460114" y="663380"/>
                  <a:pt x="7472201" y="662829"/>
                  <a:pt x="7467442" y="675032"/>
                </a:cubicBezTo>
                <a:cubicBezTo>
                  <a:pt x="7458335" y="672068"/>
                  <a:pt x="7469207" y="699114"/>
                  <a:pt x="7461251" y="699956"/>
                </a:cubicBezTo>
                <a:cubicBezTo>
                  <a:pt x="7472628" y="710321"/>
                  <a:pt x="7458614" y="715529"/>
                  <a:pt x="7462119" y="729331"/>
                </a:cubicBezTo>
                <a:cubicBezTo>
                  <a:pt x="7466423" y="735831"/>
                  <a:pt x="7467162" y="740521"/>
                  <a:pt x="7462533" y="746910"/>
                </a:cubicBezTo>
                <a:cubicBezTo>
                  <a:pt x="7483486" y="776851"/>
                  <a:pt x="7463470" y="765024"/>
                  <a:pt x="7471529" y="793043"/>
                </a:cubicBezTo>
                <a:cubicBezTo>
                  <a:pt x="7480002" y="817184"/>
                  <a:pt x="7485500" y="844550"/>
                  <a:pt x="7505730" y="867898"/>
                </a:cubicBezTo>
                <a:cubicBezTo>
                  <a:pt x="7511461" y="872184"/>
                  <a:pt x="7513630" y="882707"/>
                  <a:pt x="7510576" y="891400"/>
                </a:cubicBezTo>
                <a:cubicBezTo>
                  <a:pt x="7510049" y="892894"/>
                  <a:pt x="7509385" y="894278"/>
                  <a:pt x="7508604" y="895508"/>
                </a:cubicBezTo>
                <a:cubicBezTo>
                  <a:pt x="7511698" y="915692"/>
                  <a:pt x="7525520" y="989520"/>
                  <a:pt x="7529143" y="1012510"/>
                </a:cubicBezTo>
                <a:cubicBezTo>
                  <a:pt x="7521781" y="1014371"/>
                  <a:pt x="7535067" y="1025997"/>
                  <a:pt x="7530347" y="1033444"/>
                </a:cubicBezTo>
                <a:cubicBezTo>
                  <a:pt x="7526204" y="1038777"/>
                  <a:pt x="7529270" y="1043549"/>
                  <a:pt x="7529596" y="1049120"/>
                </a:cubicBezTo>
                <a:cubicBezTo>
                  <a:pt x="7526339" y="1056460"/>
                  <a:pt x="7532220" y="1080398"/>
                  <a:pt x="7536437" y="1086639"/>
                </a:cubicBezTo>
                <a:cubicBezTo>
                  <a:pt x="7551094" y="1101553"/>
                  <a:pt x="7540210" y="1135442"/>
                  <a:pt x="7551438" y="1147834"/>
                </a:cubicBezTo>
                <a:cubicBezTo>
                  <a:pt x="7553086" y="1152330"/>
                  <a:pt x="7553752" y="1156729"/>
                  <a:pt x="7553808" y="1161047"/>
                </a:cubicBezTo>
                <a:lnTo>
                  <a:pt x="7552572" y="1173130"/>
                </a:lnTo>
                <a:lnTo>
                  <a:pt x="7549434" y="1176566"/>
                </a:lnTo>
                <a:lnTo>
                  <a:pt x="7550211" y="1183950"/>
                </a:lnTo>
                <a:lnTo>
                  <a:pt x="7549733" y="1186066"/>
                </a:lnTo>
                <a:cubicBezTo>
                  <a:pt x="7548807" y="1190108"/>
                  <a:pt x="7548001" y="1194099"/>
                  <a:pt x="7547683" y="1198047"/>
                </a:cubicBezTo>
                <a:cubicBezTo>
                  <a:pt x="7563423" y="1192855"/>
                  <a:pt x="7547566" y="1230782"/>
                  <a:pt x="7560295" y="1219849"/>
                </a:cubicBezTo>
                <a:cubicBezTo>
                  <a:pt x="7561281" y="1240644"/>
                  <a:pt x="7573138" y="1224782"/>
                  <a:pt x="7561835" y="1249779"/>
                </a:cubicBezTo>
                <a:cubicBezTo>
                  <a:pt x="7574707" y="1282065"/>
                  <a:pt x="7569916" y="1332957"/>
                  <a:pt x="7589445" y="1358245"/>
                </a:cubicBezTo>
                <a:cubicBezTo>
                  <a:pt x="7581989" y="1355103"/>
                  <a:pt x="7576204" y="1368711"/>
                  <a:pt x="7579904" y="1378136"/>
                </a:cubicBezTo>
                <a:cubicBezTo>
                  <a:pt x="7550647" y="1367117"/>
                  <a:pt x="7606267" y="1415404"/>
                  <a:pt x="7586303" y="1423699"/>
                </a:cubicBezTo>
                <a:cubicBezTo>
                  <a:pt x="7604838" y="1424108"/>
                  <a:pt x="7636267" y="1466352"/>
                  <a:pt x="7621059" y="1486236"/>
                </a:cubicBezTo>
                <a:cubicBezTo>
                  <a:pt x="7624771" y="1516526"/>
                  <a:pt x="7640092" y="1537976"/>
                  <a:pt x="7633966" y="1569734"/>
                </a:cubicBezTo>
                <a:cubicBezTo>
                  <a:pt x="7636447" y="1570719"/>
                  <a:pt x="7638522" y="1572334"/>
                  <a:pt x="7640304" y="1574384"/>
                </a:cubicBezTo>
                <a:lnTo>
                  <a:pt x="7644628" y="1581242"/>
                </a:lnTo>
                <a:lnTo>
                  <a:pt x="7644313" y="1582567"/>
                </a:lnTo>
                <a:cubicBezTo>
                  <a:pt x="7644257" y="1587776"/>
                  <a:pt x="7645302" y="1590443"/>
                  <a:pt x="7646831" y="1591983"/>
                </a:cubicBezTo>
                <a:cubicBezTo>
                  <a:pt x="7647577" y="1592347"/>
                  <a:pt x="7648323" y="1592711"/>
                  <a:pt x="7649069" y="1593074"/>
                </a:cubicBezTo>
                <a:lnTo>
                  <a:pt x="7651326" y="1599230"/>
                </a:lnTo>
                <a:lnTo>
                  <a:pt x="7657195" y="1610539"/>
                </a:lnTo>
                <a:lnTo>
                  <a:pt x="7656957" y="1613422"/>
                </a:lnTo>
                <a:lnTo>
                  <a:pt x="7663730" y="1631673"/>
                </a:lnTo>
                <a:lnTo>
                  <a:pt x="7663189" y="1632289"/>
                </a:lnTo>
                <a:cubicBezTo>
                  <a:pt x="7662131" y="1634085"/>
                  <a:pt x="7661641" y="1636199"/>
                  <a:pt x="7662326" y="1639024"/>
                </a:cubicBezTo>
                <a:cubicBezTo>
                  <a:pt x="7651979" y="1640024"/>
                  <a:pt x="7659188" y="1642819"/>
                  <a:pt x="7662125" y="1651067"/>
                </a:cubicBezTo>
                <a:cubicBezTo>
                  <a:pt x="7646711" y="1654462"/>
                  <a:pt x="7660667" y="1674670"/>
                  <a:pt x="7653812" y="1683345"/>
                </a:cubicBezTo>
                <a:cubicBezTo>
                  <a:pt x="7656316" y="1689330"/>
                  <a:pt x="7658683" y="1695719"/>
                  <a:pt x="7660803" y="1702414"/>
                </a:cubicBezTo>
                <a:lnTo>
                  <a:pt x="7661867" y="1756201"/>
                </a:lnTo>
                <a:lnTo>
                  <a:pt x="7649453" y="1812530"/>
                </a:lnTo>
                <a:cubicBezTo>
                  <a:pt x="7649183" y="1833366"/>
                  <a:pt x="7644573" y="1851408"/>
                  <a:pt x="7647823" y="1869041"/>
                </a:cubicBezTo>
                <a:cubicBezTo>
                  <a:pt x="7644238" y="1876204"/>
                  <a:pt x="7642789" y="1882956"/>
                  <a:pt x="7648156" y="1889503"/>
                </a:cubicBezTo>
                <a:cubicBezTo>
                  <a:pt x="7646365" y="1908946"/>
                  <a:pt x="7638702" y="1913653"/>
                  <a:pt x="7644679" y="1925974"/>
                </a:cubicBezTo>
                <a:cubicBezTo>
                  <a:pt x="7632281" y="1936898"/>
                  <a:pt x="7637013" y="1937545"/>
                  <a:pt x="7640564" y="1942678"/>
                </a:cubicBezTo>
                <a:lnTo>
                  <a:pt x="7640816" y="1943410"/>
                </a:lnTo>
                <a:lnTo>
                  <a:pt x="7639044" y="1944904"/>
                </a:lnTo>
                <a:lnTo>
                  <a:pt x="7638223" y="1947993"/>
                </a:lnTo>
                <a:lnTo>
                  <a:pt x="7638752" y="1956430"/>
                </a:lnTo>
                <a:lnTo>
                  <a:pt x="7639407" y="1959603"/>
                </a:lnTo>
                <a:cubicBezTo>
                  <a:pt x="7639690" y="1961788"/>
                  <a:pt x="7639658" y="1963239"/>
                  <a:pt x="7639396" y="1964244"/>
                </a:cubicBezTo>
                <a:lnTo>
                  <a:pt x="7639249" y="1964361"/>
                </a:lnTo>
                <a:lnTo>
                  <a:pt x="7639521" y="1968708"/>
                </a:lnTo>
                <a:cubicBezTo>
                  <a:pt x="7640315" y="1976045"/>
                  <a:pt x="7641402" y="1983186"/>
                  <a:pt x="7642694" y="1989983"/>
                </a:cubicBezTo>
                <a:cubicBezTo>
                  <a:pt x="7634556" y="1995729"/>
                  <a:pt x="7644169" y="2020842"/>
                  <a:pt x="7628828" y="2018094"/>
                </a:cubicBezTo>
                <a:cubicBezTo>
                  <a:pt x="7630116" y="2027262"/>
                  <a:pt x="7636485" y="2032807"/>
                  <a:pt x="7626423" y="2029720"/>
                </a:cubicBezTo>
                <a:cubicBezTo>
                  <a:pt x="7626559" y="2032738"/>
                  <a:pt x="7625703" y="2034598"/>
                  <a:pt x="7624364" y="2035929"/>
                </a:cubicBezTo>
                <a:lnTo>
                  <a:pt x="7623733" y="2036314"/>
                </a:lnTo>
                <a:lnTo>
                  <a:pt x="7626847" y="2056711"/>
                </a:lnTo>
                <a:lnTo>
                  <a:pt x="7626090" y="2059419"/>
                </a:lnTo>
                <a:lnTo>
                  <a:pt x="7629618" y="2072712"/>
                </a:lnTo>
                <a:lnTo>
                  <a:pt x="7630641" y="2079581"/>
                </a:lnTo>
                <a:lnTo>
                  <a:pt x="7632577" y="2081522"/>
                </a:lnTo>
                <a:cubicBezTo>
                  <a:pt x="7633753" y="2083617"/>
                  <a:pt x="7634261" y="2086620"/>
                  <a:pt x="7633251" y="2091658"/>
                </a:cubicBezTo>
                <a:lnTo>
                  <a:pt x="7632707" y="2092825"/>
                </a:lnTo>
                <a:lnTo>
                  <a:pt x="7635575" y="2101184"/>
                </a:lnTo>
                <a:cubicBezTo>
                  <a:pt x="7636900" y="2103876"/>
                  <a:pt x="7638586" y="2106260"/>
                  <a:pt x="7640772" y="2108190"/>
                </a:cubicBezTo>
                <a:cubicBezTo>
                  <a:pt x="7629093" y="2136655"/>
                  <a:pt x="7639778" y="2163513"/>
                  <a:pt x="7637758" y="2194409"/>
                </a:cubicBezTo>
                <a:cubicBezTo>
                  <a:pt x="7619585" y="2207765"/>
                  <a:pt x="7641835" y="2261154"/>
                  <a:pt x="7659453" y="2268824"/>
                </a:cubicBezTo>
                <a:cubicBezTo>
                  <a:pt x="7644015" y="2268997"/>
                  <a:pt x="7665037" y="2307714"/>
                  <a:pt x="7665583" y="2317700"/>
                </a:cubicBezTo>
                <a:cubicBezTo>
                  <a:pt x="7665764" y="2321029"/>
                  <a:pt x="7663671" y="2321166"/>
                  <a:pt x="7657195" y="2315619"/>
                </a:cubicBezTo>
                <a:cubicBezTo>
                  <a:pt x="7658997" y="2326231"/>
                  <a:pt x="7650972" y="2337185"/>
                  <a:pt x="7644431" y="2331209"/>
                </a:cubicBezTo>
                <a:cubicBezTo>
                  <a:pt x="7658433" y="2363448"/>
                  <a:pt x="7644510" y="2411031"/>
                  <a:pt x="7650869" y="2447461"/>
                </a:cubicBezTo>
                <a:cubicBezTo>
                  <a:pt x="7635485" y="2467322"/>
                  <a:pt x="7649719" y="2456555"/>
                  <a:pt x="7646841" y="2477156"/>
                </a:cubicBezTo>
                <a:cubicBezTo>
                  <a:pt x="7661004" y="2471521"/>
                  <a:pt x="7638896" y="2502164"/>
                  <a:pt x="7654880" y="2503292"/>
                </a:cubicBezTo>
                <a:cubicBezTo>
                  <a:pt x="7653849" y="2507005"/>
                  <a:pt x="7652348" y="2510567"/>
                  <a:pt x="7650720" y="2514131"/>
                </a:cubicBezTo>
                <a:lnTo>
                  <a:pt x="7649876" y="2516003"/>
                </a:lnTo>
                <a:lnTo>
                  <a:pt x="7649263" y="2523483"/>
                </a:lnTo>
                <a:lnTo>
                  <a:pt x="7645633" y="2525592"/>
                </a:lnTo>
                <a:lnTo>
                  <a:pt x="7642233" y="2536851"/>
                </a:lnTo>
                <a:cubicBezTo>
                  <a:pt x="7641494" y="2541069"/>
                  <a:pt x="7641323" y="2545607"/>
                  <a:pt x="7642069" y="2550622"/>
                </a:cubicBezTo>
                <a:cubicBezTo>
                  <a:pt x="7648404" y="2562959"/>
                  <a:pt x="7640640" y="2582170"/>
                  <a:pt x="7641110" y="2599544"/>
                </a:cubicBezTo>
                <a:lnTo>
                  <a:pt x="7643071" y="2607523"/>
                </a:lnTo>
                <a:lnTo>
                  <a:pt x="7639801" y="2633566"/>
                </a:lnTo>
                <a:cubicBezTo>
                  <a:pt x="7639166" y="2640978"/>
                  <a:pt x="7638833" y="2648672"/>
                  <a:pt x="7639065" y="2656773"/>
                </a:cubicBezTo>
                <a:lnTo>
                  <a:pt x="7640624" y="2671810"/>
                </a:lnTo>
                <a:lnTo>
                  <a:pt x="7639332" y="2675751"/>
                </a:lnTo>
                <a:cubicBezTo>
                  <a:pt x="7639476" y="2682617"/>
                  <a:pt x="7644027" y="2691703"/>
                  <a:pt x="7638498" y="2690893"/>
                </a:cubicBezTo>
                <a:lnTo>
                  <a:pt x="7640415" y="2698606"/>
                </a:lnTo>
                <a:lnTo>
                  <a:pt x="7636002" y="2706218"/>
                </a:lnTo>
                <a:cubicBezTo>
                  <a:pt x="7634978" y="2707053"/>
                  <a:pt x="7633887" y="2707679"/>
                  <a:pt x="7632770" y="2708079"/>
                </a:cubicBezTo>
                <a:lnTo>
                  <a:pt x="7634220" y="2718854"/>
                </a:lnTo>
                <a:lnTo>
                  <a:pt x="7631061" y="2727688"/>
                </a:lnTo>
                <a:lnTo>
                  <a:pt x="7633127" y="2735389"/>
                </a:lnTo>
                <a:lnTo>
                  <a:pt x="7632661" y="2738584"/>
                </a:lnTo>
                <a:lnTo>
                  <a:pt x="7631098" y="2746529"/>
                </a:lnTo>
                <a:cubicBezTo>
                  <a:pt x="7630002" y="2750602"/>
                  <a:pt x="7628681" y="2755160"/>
                  <a:pt x="7627624" y="2760235"/>
                </a:cubicBezTo>
                <a:lnTo>
                  <a:pt x="7627140" y="2764511"/>
                </a:lnTo>
                <a:lnTo>
                  <a:pt x="7621827" y="2773820"/>
                </a:lnTo>
                <a:cubicBezTo>
                  <a:pt x="7617811" y="2780593"/>
                  <a:pt x="7615104" y="2785923"/>
                  <a:pt x="7617284" y="2791840"/>
                </a:cubicBezTo>
                <a:cubicBezTo>
                  <a:pt x="7612094" y="2801924"/>
                  <a:pt x="7597550" y="2808970"/>
                  <a:pt x="7601430" y="2823567"/>
                </a:cubicBezTo>
                <a:cubicBezTo>
                  <a:pt x="7594841" y="2819137"/>
                  <a:pt x="7600633" y="2839778"/>
                  <a:pt x="7593865" y="2842217"/>
                </a:cubicBezTo>
                <a:cubicBezTo>
                  <a:pt x="7588415" y="2843342"/>
                  <a:pt x="7588901" y="2849866"/>
                  <a:pt x="7586893" y="2854834"/>
                </a:cubicBezTo>
                <a:cubicBezTo>
                  <a:pt x="7581327" y="2858374"/>
                  <a:pt x="7576244" y="2883372"/>
                  <a:pt x="7577046" y="2892075"/>
                </a:cubicBezTo>
                <a:cubicBezTo>
                  <a:pt x="7582584" y="2916606"/>
                  <a:pt x="7560175" y="2936338"/>
                  <a:pt x="7564026" y="2955950"/>
                </a:cubicBezTo>
                <a:cubicBezTo>
                  <a:pt x="7563501" y="2961086"/>
                  <a:pt x="7562240" y="2965343"/>
                  <a:pt x="7560529" y="2969031"/>
                </a:cubicBezTo>
                <a:lnTo>
                  <a:pt x="7554631" y="2978222"/>
                </a:lnTo>
                <a:lnTo>
                  <a:pt x="7550747" y="2978564"/>
                </a:lnTo>
                <a:lnTo>
                  <a:pt x="7548359" y="2985429"/>
                </a:lnTo>
                <a:lnTo>
                  <a:pt x="7547120" y="2986826"/>
                </a:lnTo>
                <a:cubicBezTo>
                  <a:pt x="7544741" y="2989483"/>
                  <a:pt x="7542480" y="2992194"/>
                  <a:pt x="7540621" y="2995267"/>
                </a:cubicBezTo>
                <a:cubicBezTo>
                  <a:pt x="7555200" y="3003715"/>
                  <a:pt x="7527208" y="3022799"/>
                  <a:pt x="7541739" y="3023946"/>
                </a:cubicBezTo>
                <a:cubicBezTo>
                  <a:pt x="7534059" y="3042303"/>
                  <a:pt x="7549904" y="3038579"/>
                  <a:pt x="7530781" y="3050462"/>
                </a:cubicBezTo>
                <a:cubicBezTo>
                  <a:pt x="7527838" y="3088204"/>
                  <a:pt x="7503338" y="3127251"/>
                  <a:pt x="7508515" y="3164510"/>
                </a:cubicBezTo>
                <a:cubicBezTo>
                  <a:pt x="7503888" y="3155782"/>
                  <a:pt x="7493770" y="3162549"/>
                  <a:pt x="7492866" y="3173520"/>
                </a:cubicBezTo>
                <a:cubicBezTo>
                  <a:pt x="7474179" y="3140376"/>
                  <a:pt x="7498581" y="3226463"/>
                  <a:pt x="7479395" y="3217191"/>
                </a:cubicBezTo>
                <a:cubicBezTo>
                  <a:pt x="7493905" y="3232643"/>
                  <a:pt x="7501608" y="3293915"/>
                  <a:pt x="7481475" y="3298298"/>
                </a:cubicBezTo>
                <a:cubicBezTo>
                  <a:pt x="7472089" y="3326890"/>
                  <a:pt x="7475493" y="3357480"/>
                  <a:pt x="7457722" y="3379292"/>
                </a:cubicBezTo>
                <a:cubicBezTo>
                  <a:pt x="7459285" y="3382143"/>
                  <a:pt x="7460273" y="3385199"/>
                  <a:pt x="7460850" y="3388381"/>
                </a:cubicBezTo>
                <a:lnTo>
                  <a:pt x="7461482" y="3397694"/>
                </a:lnTo>
                <a:lnTo>
                  <a:pt x="7460695" y="3398556"/>
                </a:lnTo>
                <a:cubicBezTo>
                  <a:pt x="7458532" y="3402904"/>
                  <a:pt x="7458275" y="3406007"/>
                  <a:pt x="7458858" y="3408553"/>
                </a:cubicBezTo>
                <a:lnTo>
                  <a:pt x="7460185" y="3411299"/>
                </a:lnTo>
                <a:lnTo>
                  <a:pt x="7459468" y="3418333"/>
                </a:lnTo>
                <a:lnTo>
                  <a:pt x="7459515" y="3432662"/>
                </a:lnTo>
                <a:lnTo>
                  <a:pt x="7458154" y="3434902"/>
                </a:lnTo>
                <a:lnTo>
                  <a:pt x="7456091" y="3455825"/>
                </a:lnTo>
                <a:cubicBezTo>
                  <a:pt x="7455865" y="3455850"/>
                  <a:pt x="7455638" y="3455877"/>
                  <a:pt x="7455413" y="3455903"/>
                </a:cubicBezTo>
                <a:cubicBezTo>
                  <a:pt x="7453843" y="3456557"/>
                  <a:pt x="7452596" y="3457940"/>
                  <a:pt x="7451989" y="3460886"/>
                </a:cubicBezTo>
                <a:cubicBezTo>
                  <a:pt x="7443388" y="3453296"/>
                  <a:pt x="7447961" y="3461529"/>
                  <a:pt x="7446929" y="3470886"/>
                </a:cubicBezTo>
                <a:cubicBezTo>
                  <a:pt x="7433341" y="3461186"/>
                  <a:pt x="7436171" y="3489615"/>
                  <a:pt x="7427213" y="3491353"/>
                </a:cubicBezTo>
                <a:cubicBezTo>
                  <a:pt x="7426761" y="3498443"/>
                  <a:pt x="7426037" y="3505767"/>
                  <a:pt x="7424990" y="3513143"/>
                </a:cubicBezTo>
                <a:lnTo>
                  <a:pt x="7424186" y="3517424"/>
                </a:lnTo>
                <a:cubicBezTo>
                  <a:pt x="7424132" y="3517438"/>
                  <a:pt x="7424077" y="3517453"/>
                  <a:pt x="7424024" y="3517467"/>
                </a:cubicBezTo>
                <a:cubicBezTo>
                  <a:pt x="7423536" y="3518305"/>
                  <a:pt x="7423153" y="3519678"/>
                  <a:pt x="7422883" y="3521896"/>
                </a:cubicBezTo>
                <a:lnTo>
                  <a:pt x="7422723" y="3525229"/>
                </a:lnTo>
                <a:lnTo>
                  <a:pt x="7421163" y="3533534"/>
                </a:lnTo>
                <a:lnTo>
                  <a:pt x="7419650" y="3536108"/>
                </a:lnTo>
                <a:lnTo>
                  <a:pt x="7417640" y="3536718"/>
                </a:lnTo>
                <a:lnTo>
                  <a:pt x="7417697" y="3537534"/>
                </a:lnTo>
                <a:cubicBezTo>
                  <a:pt x="7419749" y="3544077"/>
                  <a:pt x="7423989" y="3546875"/>
                  <a:pt x="7409814" y="3551598"/>
                </a:cubicBezTo>
                <a:cubicBezTo>
                  <a:pt x="7412376" y="3566128"/>
                  <a:pt x="7404108" y="3567090"/>
                  <a:pt x="7397719" y="3584844"/>
                </a:cubicBezTo>
                <a:cubicBezTo>
                  <a:pt x="7401116" y="3593573"/>
                  <a:pt x="7398130" y="3599358"/>
                  <a:pt x="7393057" y="3604546"/>
                </a:cubicBezTo>
                <a:cubicBezTo>
                  <a:pt x="7391792" y="3622895"/>
                  <a:pt x="7383125" y="3638008"/>
                  <a:pt x="7377811" y="3657793"/>
                </a:cubicBezTo>
                <a:cubicBezTo>
                  <a:pt x="7379886" y="3680874"/>
                  <a:pt x="7366255" y="3689531"/>
                  <a:pt x="7360624" y="3710685"/>
                </a:cubicBezTo>
                <a:cubicBezTo>
                  <a:pt x="7367950" y="3731637"/>
                  <a:pt x="7347999" y="3723947"/>
                  <a:pt x="7341489" y="3734006"/>
                </a:cubicBezTo>
                <a:lnTo>
                  <a:pt x="7340478" y="3737028"/>
                </a:lnTo>
                <a:lnTo>
                  <a:pt x="7340489" y="3745476"/>
                </a:lnTo>
                <a:lnTo>
                  <a:pt x="7340950" y="3748687"/>
                </a:lnTo>
                <a:cubicBezTo>
                  <a:pt x="7341098" y="3750887"/>
                  <a:pt x="7340976" y="3752333"/>
                  <a:pt x="7340653" y="3753314"/>
                </a:cubicBezTo>
                <a:lnTo>
                  <a:pt x="7340500" y="3753419"/>
                </a:lnTo>
                <a:lnTo>
                  <a:pt x="7340506" y="3757774"/>
                </a:lnTo>
                <a:cubicBezTo>
                  <a:pt x="7340847" y="3765147"/>
                  <a:pt x="7341495" y="3772345"/>
                  <a:pt x="7342369" y="3779218"/>
                </a:cubicBezTo>
                <a:cubicBezTo>
                  <a:pt x="7333890" y="3784348"/>
                  <a:pt x="7341949" y="3810090"/>
                  <a:pt x="7326800" y="3806225"/>
                </a:cubicBezTo>
                <a:cubicBezTo>
                  <a:pt x="7327524" y="3815461"/>
                  <a:pt x="7333545" y="3821456"/>
                  <a:pt x="7323686" y="3817640"/>
                </a:cubicBezTo>
                <a:cubicBezTo>
                  <a:pt x="7323637" y="3820659"/>
                  <a:pt x="7322668" y="3822449"/>
                  <a:pt x="7321247" y="3823678"/>
                </a:cubicBezTo>
                <a:lnTo>
                  <a:pt x="7320595" y="3824018"/>
                </a:lnTo>
                <a:lnTo>
                  <a:pt x="7322453" y="3844579"/>
                </a:lnTo>
                <a:lnTo>
                  <a:pt x="7321532" y="3847225"/>
                </a:lnTo>
                <a:lnTo>
                  <a:pt x="7324238" y="3860736"/>
                </a:lnTo>
                <a:lnTo>
                  <a:pt x="7324840" y="3867658"/>
                </a:lnTo>
                <a:lnTo>
                  <a:pt x="7326655" y="3869733"/>
                </a:lnTo>
                <a:cubicBezTo>
                  <a:pt x="7327701" y="3871909"/>
                  <a:pt x="7328023" y="3874942"/>
                  <a:pt x="7326706" y="3879891"/>
                </a:cubicBezTo>
                <a:lnTo>
                  <a:pt x="7326093" y="3881013"/>
                </a:lnTo>
                <a:lnTo>
                  <a:pt x="7328442" y="3889558"/>
                </a:lnTo>
                <a:cubicBezTo>
                  <a:pt x="7329602" y="3892339"/>
                  <a:pt x="7331138" y="3894839"/>
                  <a:pt x="7333203" y="3896924"/>
                </a:cubicBezTo>
                <a:cubicBezTo>
                  <a:pt x="7319795" y="3924445"/>
                  <a:pt x="7328820" y="3952004"/>
                  <a:pt x="7324908" y="3982658"/>
                </a:cubicBezTo>
                <a:cubicBezTo>
                  <a:pt x="7325522" y="4017325"/>
                  <a:pt x="7327874" y="4041416"/>
                  <a:pt x="7327588" y="4064228"/>
                </a:cubicBezTo>
                <a:cubicBezTo>
                  <a:pt x="7328735" y="4074940"/>
                  <a:pt x="7329351" y="4153102"/>
                  <a:pt x="7323186" y="4146664"/>
                </a:cubicBezTo>
                <a:cubicBezTo>
                  <a:pt x="7335189" y="4179829"/>
                  <a:pt x="7318370" y="4199117"/>
                  <a:pt x="7322488" y="4235901"/>
                </a:cubicBezTo>
                <a:cubicBezTo>
                  <a:pt x="7305909" y="4254573"/>
                  <a:pt x="7320783" y="4244884"/>
                  <a:pt x="7316645" y="4265209"/>
                </a:cubicBezTo>
                <a:cubicBezTo>
                  <a:pt x="7331133" y="4260631"/>
                  <a:pt x="7307179" y="4289560"/>
                  <a:pt x="7323069" y="4291857"/>
                </a:cubicBezTo>
                <a:cubicBezTo>
                  <a:pt x="7321814" y="4295483"/>
                  <a:pt x="7320095" y="4298923"/>
                  <a:pt x="7318251" y="4302359"/>
                </a:cubicBezTo>
                <a:lnTo>
                  <a:pt x="7317295" y="4304161"/>
                </a:lnTo>
                <a:lnTo>
                  <a:pt x="7316223" y="4311573"/>
                </a:lnTo>
                <a:lnTo>
                  <a:pt x="7312469" y="4313411"/>
                </a:lnTo>
                <a:lnTo>
                  <a:pt x="7306447" y="4403491"/>
                </a:lnTo>
                <a:cubicBezTo>
                  <a:pt x="7308849" y="4411399"/>
                  <a:pt x="7308497" y="4436984"/>
                  <a:pt x="7303688" y="4442497"/>
                </a:cubicBezTo>
                <a:cubicBezTo>
                  <a:pt x="7302637" y="4447969"/>
                  <a:pt x="7304327" y="4453942"/>
                  <a:pt x="7299181" y="4457128"/>
                </a:cubicBezTo>
                <a:cubicBezTo>
                  <a:pt x="7296154" y="4469016"/>
                  <a:pt x="7289197" y="4496240"/>
                  <a:pt x="7285530" y="4513823"/>
                </a:cubicBezTo>
                <a:cubicBezTo>
                  <a:pt x="7288769" y="4518560"/>
                  <a:pt x="7287100" y="4524649"/>
                  <a:pt x="7284412" y="4532609"/>
                </a:cubicBezTo>
                <a:lnTo>
                  <a:pt x="7282601" y="4540125"/>
                </a:lnTo>
                <a:lnTo>
                  <a:pt x="7291785" y="4563650"/>
                </a:lnTo>
                <a:lnTo>
                  <a:pt x="7284191" y="4636427"/>
                </a:lnTo>
                <a:lnTo>
                  <a:pt x="7292797" y="4672055"/>
                </a:lnTo>
                <a:cubicBezTo>
                  <a:pt x="7294304" y="4686552"/>
                  <a:pt x="7294421" y="4700466"/>
                  <a:pt x="7295425" y="4713953"/>
                </a:cubicBezTo>
                <a:cubicBezTo>
                  <a:pt x="7296104" y="4744441"/>
                  <a:pt x="7280378" y="4723911"/>
                  <a:pt x="7292574" y="4762180"/>
                </a:cubicBezTo>
                <a:cubicBezTo>
                  <a:pt x="7286719" y="4766152"/>
                  <a:pt x="7286266" y="4770971"/>
                  <a:pt x="7288689" y="4779168"/>
                </a:cubicBezTo>
                <a:cubicBezTo>
                  <a:pt x="7288592" y="4793971"/>
                  <a:pt x="7274303" y="4792486"/>
                  <a:pt x="7282355" y="4807636"/>
                </a:cubicBezTo>
                <a:cubicBezTo>
                  <a:pt x="7278556" y="4806204"/>
                  <a:pt x="7277539" y="4813202"/>
                  <a:pt x="7276505" y="4819678"/>
                </a:cubicBezTo>
                <a:lnTo>
                  <a:pt x="7273752" y="4823797"/>
                </a:lnTo>
                <a:lnTo>
                  <a:pt x="7283683" y="4847794"/>
                </a:lnTo>
                <a:cubicBezTo>
                  <a:pt x="7296832" y="4890479"/>
                  <a:pt x="7302379" y="4941877"/>
                  <a:pt x="7311552" y="4978326"/>
                </a:cubicBezTo>
                <a:cubicBezTo>
                  <a:pt x="7284161" y="4998846"/>
                  <a:pt x="7309660" y="4989594"/>
                  <a:pt x="7304880" y="5015024"/>
                </a:cubicBezTo>
                <a:cubicBezTo>
                  <a:pt x="7330355" y="5012307"/>
                  <a:pt x="7291032" y="5044485"/>
                  <a:pt x="7319932" y="5050993"/>
                </a:cubicBezTo>
                <a:cubicBezTo>
                  <a:pt x="7318148" y="5055414"/>
                  <a:pt x="7315506" y="5059493"/>
                  <a:pt x="7312641" y="5063537"/>
                </a:cubicBezTo>
                <a:lnTo>
                  <a:pt x="7311153" y="5065661"/>
                </a:lnTo>
                <a:lnTo>
                  <a:pt x="7310197" y="5075032"/>
                </a:lnTo>
                <a:lnTo>
                  <a:pt x="7303683" y="5076576"/>
                </a:lnTo>
                <a:lnTo>
                  <a:pt x="7297768" y="5089898"/>
                </a:lnTo>
                <a:cubicBezTo>
                  <a:pt x="7296519" y="5095057"/>
                  <a:pt x="7296302" y="5100805"/>
                  <a:pt x="7297750" y="5107454"/>
                </a:cubicBezTo>
                <a:cubicBezTo>
                  <a:pt x="7309447" y="5125240"/>
                  <a:pt x="7295812" y="5147341"/>
                  <a:pt x="7297014" y="5169708"/>
                </a:cubicBezTo>
                <a:lnTo>
                  <a:pt x="7300719" y="5180532"/>
                </a:lnTo>
                <a:lnTo>
                  <a:pt x="7295705" y="5210620"/>
                </a:lnTo>
                <a:lnTo>
                  <a:pt x="7296901" y="5212749"/>
                </a:lnTo>
                <a:cubicBezTo>
                  <a:pt x="7296704" y="5218058"/>
                  <a:pt x="7294377" y="5228574"/>
                  <a:pt x="7294523" y="5242477"/>
                </a:cubicBezTo>
                <a:lnTo>
                  <a:pt x="7297776" y="5296160"/>
                </a:lnTo>
                <a:lnTo>
                  <a:pt x="7289955" y="5304499"/>
                </a:lnTo>
                <a:lnTo>
                  <a:pt x="7286210" y="5305374"/>
                </a:lnTo>
                <a:lnTo>
                  <a:pt x="7286995" y="5320092"/>
                </a:lnTo>
                <a:lnTo>
                  <a:pt x="7281550" y="5330613"/>
                </a:lnTo>
                <a:lnTo>
                  <a:pt x="7285354" y="5340890"/>
                </a:lnTo>
                <a:lnTo>
                  <a:pt x="7281914" y="5354491"/>
                </a:lnTo>
                <a:cubicBezTo>
                  <a:pt x="7280017" y="5359352"/>
                  <a:pt x="7277725" y="5364763"/>
                  <a:pt x="7275918" y="5370917"/>
                </a:cubicBezTo>
                <a:lnTo>
                  <a:pt x="7267655" y="5384350"/>
                </a:lnTo>
                <a:lnTo>
                  <a:pt x="7263791" y="5406610"/>
                </a:lnTo>
                <a:cubicBezTo>
                  <a:pt x="7260956" y="5423841"/>
                  <a:pt x="7257650" y="5440271"/>
                  <a:pt x="7251522" y="5456222"/>
                </a:cubicBezTo>
                <a:cubicBezTo>
                  <a:pt x="7253699" y="5469913"/>
                  <a:pt x="7252931" y="5482529"/>
                  <a:pt x="7242311" y="5493751"/>
                </a:cubicBezTo>
                <a:cubicBezTo>
                  <a:pt x="7236636" y="5529727"/>
                  <a:pt x="7245809" y="5539513"/>
                  <a:pt x="7231835" y="5561252"/>
                </a:cubicBezTo>
                <a:cubicBezTo>
                  <a:pt x="7236311" y="5568555"/>
                  <a:pt x="7238499" y="5573475"/>
                  <a:pt x="7239152" y="5577121"/>
                </a:cubicBezTo>
                <a:cubicBezTo>
                  <a:pt x="7241111" y="5588065"/>
                  <a:pt x="7229268" y="5587525"/>
                  <a:pt x="7224043" y="5605355"/>
                </a:cubicBezTo>
                <a:cubicBezTo>
                  <a:pt x="7216774" y="5624244"/>
                  <a:pt x="7213225" y="5590845"/>
                  <a:pt x="7209229" y="5609118"/>
                </a:cubicBezTo>
                <a:cubicBezTo>
                  <a:pt x="7212098" y="5628346"/>
                  <a:pt x="7194168" y="5628785"/>
                  <a:pt x="7198222" y="5648700"/>
                </a:cubicBezTo>
                <a:cubicBezTo>
                  <a:pt x="7212577" y="5642705"/>
                  <a:pt x="7189541" y="5689259"/>
                  <a:pt x="7201221" y="5689771"/>
                </a:cubicBezTo>
                <a:cubicBezTo>
                  <a:pt x="7181618" y="5708428"/>
                  <a:pt x="7201258" y="5715573"/>
                  <a:pt x="7192555" y="5739098"/>
                </a:cubicBezTo>
                <a:cubicBezTo>
                  <a:pt x="7184486" y="5750478"/>
                  <a:pt x="7182208" y="5758416"/>
                  <a:pt x="7187522" y="5768603"/>
                </a:cubicBezTo>
                <a:cubicBezTo>
                  <a:pt x="7148692" y="5821144"/>
                  <a:pt x="7181577" y="5799065"/>
                  <a:pt x="7162500" y="5846928"/>
                </a:cubicBezTo>
                <a:lnTo>
                  <a:pt x="7160827" y="5850799"/>
                </a:lnTo>
                <a:lnTo>
                  <a:pt x="7163312" y="5866636"/>
                </a:lnTo>
                <a:cubicBezTo>
                  <a:pt x="7163884" y="5867070"/>
                  <a:pt x="7164455" y="5867505"/>
                  <a:pt x="7165029" y="5867939"/>
                </a:cubicBezTo>
                <a:lnTo>
                  <a:pt x="7142501" y="5914339"/>
                </a:lnTo>
                <a:lnTo>
                  <a:pt x="7143151" y="5921221"/>
                </a:lnTo>
                <a:lnTo>
                  <a:pt x="7123808" y="5950546"/>
                </a:lnTo>
                <a:lnTo>
                  <a:pt x="7116299" y="5966186"/>
                </a:lnTo>
                <a:lnTo>
                  <a:pt x="7106117" y="5983669"/>
                </a:lnTo>
                <a:lnTo>
                  <a:pt x="7109622" y="5995569"/>
                </a:lnTo>
                <a:cubicBezTo>
                  <a:pt x="7114727" y="6023526"/>
                  <a:pt x="7092983" y="6067450"/>
                  <a:pt x="7116605" y="6077139"/>
                </a:cubicBezTo>
                <a:cubicBezTo>
                  <a:pt x="7102148" y="6089933"/>
                  <a:pt x="7125501" y="6101908"/>
                  <a:pt x="7127573" y="6115892"/>
                </a:cubicBezTo>
                <a:cubicBezTo>
                  <a:pt x="7118381" y="6127056"/>
                  <a:pt x="7126331" y="6132595"/>
                  <a:pt x="7128098" y="6142737"/>
                </a:cubicBezTo>
                <a:cubicBezTo>
                  <a:pt x="7122429" y="6147329"/>
                  <a:pt x="7122724" y="6155912"/>
                  <a:pt x="7129375" y="6158833"/>
                </a:cubicBezTo>
                <a:cubicBezTo>
                  <a:pt x="7144709" y="6154689"/>
                  <a:pt x="7137060" y="6184499"/>
                  <a:pt x="7147635" y="6186714"/>
                </a:cubicBezTo>
                <a:cubicBezTo>
                  <a:pt x="7149842" y="6204016"/>
                  <a:pt x="7136414" y="6279145"/>
                  <a:pt x="7153343" y="6291871"/>
                </a:cubicBezTo>
                <a:cubicBezTo>
                  <a:pt x="7161381" y="6326852"/>
                  <a:pt x="7134450" y="6377408"/>
                  <a:pt x="7134923" y="6392273"/>
                </a:cubicBezTo>
                <a:cubicBezTo>
                  <a:pt x="7103997" y="6407024"/>
                  <a:pt x="7185503" y="6478818"/>
                  <a:pt x="7187236" y="6541940"/>
                </a:cubicBezTo>
                <a:cubicBezTo>
                  <a:pt x="7184250" y="6550446"/>
                  <a:pt x="7184290" y="6554993"/>
                  <a:pt x="7191340" y="6557275"/>
                </a:cubicBezTo>
                <a:cubicBezTo>
                  <a:pt x="7195412" y="6573685"/>
                  <a:pt x="7202070" y="6606060"/>
                  <a:pt x="7211670" y="6640404"/>
                </a:cubicBezTo>
                <a:cubicBezTo>
                  <a:pt x="7219591" y="6666216"/>
                  <a:pt x="7212698" y="6793331"/>
                  <a:pt x="7221085" y="6827708"/>
                </a:cubicBezTo>
                <a:lnTo>
                  <a:pt x="7227698" y="6857999"/>
                </a:lnTo>
                <a:lnTo>
                  <a:pt x="0" y="685799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8203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4DC7C-6A99-E750-1D5C-498EA9050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u="sng" dirty="0"/>
            </a:br>
            <a:r>
              <a:rPr lang="en-GB" u="sng" dirty="0"/>
              <a:t>Station 4: </a:t>
            </a:r>
            <a:br>
              <a:rPr lang="en-GB" u="sng" dirty="0"/>
            </a:br>
            <a:r>
              <a:rPr lang="en-GB" u="sng" dirty="0"/>
              <a:t>Hidden Water Consumption and Artificial Intelligence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6FE533-3BC6-5B50-6DB1-64BCDA5AA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GB" dirty="0"/>
          </a:p>
          <a:p>
            <a:pPr lvl="0"/>
            <a:r>
              <a:rPr lang="en-GB" dirty="0"/>
              <a:t>Quiz with estimation questions (</a:t>
            </a:r>
            <a:r>
              <a:rPr lang="en-GB" u="sng" dirty="0">
                <a:hlinkClick r:id="rId2"/>
              </a:rPr>
              <a:t>https://kahoot.it/</a:t>
            </a:r>
            <a:r>
              <a:rPr lang="en-GB" dirty="0"/>
              <a:t> ) -&gt;pupils estimate water use related to AI and digital technologies</a:t>
            </a:r>
            <a:endParaRPr lang="de-DE" dirty="0"/>
          </a:p>
          <a:p>
            <a:pPr lvl="0"/>
            <a:r>
              <a:rPr lang="en-GB" dirty="0"/>
              <a:t>Information cards on AI infrastructure (data centres, cooling systems, energy use) -&gt; support factual understanding</a:t>
            </a:r>
            <a:endParaRPr lang="de-DE" dirty="0"/>
          </a:p>
          <a:p>
            <a:pPr lvl="0"/>
            <a:r>
              <a:rPr lang="en-GB" dirty="0"/>
              <a:t>Internet access (Google and alternative search engines) -&gt;pupils research and compare information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5934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3" descr="&quot;&quot;">
            <a:extLst>
              <a:ext uri="{FF2B5EF4-FFF2-40B4-BE49-F238E27FC236}">
                <a16:creationId xmlns:a16="http://schemas.microsoft.com/office/drawing/2014/main" id="{03C99F29-6090-82B6-A3FA-32EF039FCF2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45" descr="&quot;&quot;">
            <a:extLst>
              <a:ext uri="{FF2B5EF4-FFF2-40B4-BE49-F238E27FC236}">
                <a16:creationId xmlns:a16="http://schemas.microsoft.com/office/drawing/2014/main" id="{755B897D-6DAA-221F-09A1-175308654D3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8" name="Rectangle 47" descr="&quot;&quot;">
            <a:extLst>
              <a:ext uri="{FF2B5EF4-FFF2-40B4-BE49-F238E27FC236}">
                <a16:creationId xmlns:a16="http://schemas.microsoft.com/office/drawing/2014/main" id="{9FA83800-718E-AA73-7BC2-A74E66DB91A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533" name="Picture 49">
            <a:extLst>
              <a:ext uri="{FF2B5EF4-FFF2-40B4-BE49-F238E27FC236}">
                <a16:creationId xmlns:a16="http://schemas.microsoft.com/office/drawing/2014/main" id="{6DF736E9-C1B2-F213-2BD9-647B2F20F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51" descr="&quot;&quot;">
            <a:extLst>
              <a:ext uri="{FF2B5EF4-FFF2-40B4-BE49-F238E27FC236}">
                <a16:creationId xmlns:a16="http://schemas.microsoft.com/office/drawing/2014/main" id="{957C6F4C-DB6C-BD4A-10A8-2045AD172E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4" name="Rectangle 53" descr="&quot;&quot;">
            <a:extLst>
              <a:ext uri="{FF2B5EF4-FFF2-40B4-BE49-F238E27FC236}">
                <a16:creationId xmlns:a16="http://schemas.microsoft.com/office/drawing/2014/main" id="{50287E78-EF60-126E-FE6C-668C026E159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536" name="Inhaltsplatzhalter 4" descr="Ein Bild, das Kleidung, Mobiliar, Stuhl, Im Haus enthält.&#10;&#10;KI-generierte Inhalte können fehlerhaft sein.">
            <a:extLst>
              <a:ext uri="{FF2B5EF4-FFF2-40B4-BE49-F238E27FC236}">
                <a16:creationId xmlns:a16="http://schemas.microsoft.com/office/drawing/2014/main" id="{B81CC60E-269C-42E9-3DBA-ECBED75FC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3" r="2" b="2"/>
          <a:stretch>
            <a:fillRect/>
          </a:stretch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Inhaltsplatzhalter 3" descr="Ein Bild, das Kleidung, Person, Im Haus, Stuhl enthält.&#10;&#10;KI-generierte Inhalte können fehlerhaft sein.">
            <a:extLst>
              <a:ext uri="{FF2B5EF4-FFF2-40B4-BE49-F238E27FC236}">
                <a16:creationId xmlns:a16="http://schemas.microsoft.com/office/drawing/2014/main" id="{CCDA2519-9826-69EE-9004-8F2FF97F2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"/>
          <a:stretch>
            <a:fillRect/>
          </a:stretch>
        </p:blipFill>
        <p:spPr bwMode="auto"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Titel 1">
            <a:extLst>
              <a:ext uri="{FF2B5EF4-FFF2-40B4-BE49-F238E27FC236}">
                <a16:creationId xmlns:a16="http://schemas.microsoft.com/office/drawing/2014/main" id="{7ED74C26-FAD0-67D2-CC8D-95466C0B29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2213" y="552450"/>
            <a:ext cx="9801225" cy="2790825"/>
          </a:xfrm>
        </p:spPr>
        <p:txBody>
          <a:bodyPr anchor="b"/>
          <a:lstStyle/>
          <a:p>
            <a:pPr algn="ctr"/>
            <a:endParaRPr lang="de-DE" altLang="de-DE" sz="4800">
              <a:solidFill>
                <a:srgbClr val="FFFFFF"/>
              </a:solidFill>
            </a:endParaRPr>
          </a:p>
        </p:txBody>
      </p:sp>
      <p:sp>
        <p:nvSpPr>
          <p:cNvPr id="22539" name="Content Placeholder 38">
            <a:extLst>
              <a:ext uri="{FF2B5EF4-FFF2-40B4-BE49-F238E27FC236}">
                <a16:creationId xmlns:a16="http://schemas.microsoft.com/office/drawing/2014/main" id="{5CC035E7-85B5-AABB-9E29-E5E069B4AD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92213" y="3509963"/>
            <a:ext cx="9801225" cy="2614612"/>
          </a:xfrm>
        </p:spPr>
        <p:txBody>
          <a:bodyPr/>
          <a:lstStyle/>
          <a:p>
            <a:pPr algn="ctr"/>
            <a:endParaRPr lang="de-DE" altLang="de-DE" sz="1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 descr="&quot;&quot;">
            <a:extLst>
              <a:ext uri="{FF2B5EF4-FFF2-40B4-BE49-F238E27FC236}">
                <a16:creationId xmlns:a16="http://schemas.microsoft.com/office/drawing/2014/main" id="{C0F072BB-ACA8-A8A5-2D34-87E52EB2B6B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5" name="Titel 1">
            <a:extLst>
              <a:ext uri="{FF2B5EF4-FFF2-40B4-BE49-F238E27FC236}">
                <a16:creationId xmlns:a16="http://schemas.microsoft.com/office/drawing/2014/main" id="{C8AEC77D-9F1A-632C-E9AB-5E86555AA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46075"/>
            <a:ext cx="5121275" cy="1325563"/>
          </a:xfrm>
        </p:spPr>
        <p:txBody>
          <a:bodyPr/>
          <a:lstStyle/>
          <a:p>
            <a:r>
              <a:rPr lang="de-DE" altLang="de-DE"/>
              <a:t>Our students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710004-7D31-2FBE-05ED-54BB8BDC3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92700" cy="4351338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studying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CIM =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Interreligious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Mediation; 5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studying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Protestant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Theology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de-D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Diverse Background:</a:t>
            </a:r>
          </a:p>
          <a:p>
            <a:pPr fontAlgn="auto">
              <a:spcAft>
                <a:spcPts val="0"/>
              </a:spcAft>
              <a:defRPr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Christian 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protestant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catholic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orthodox) but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grown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mixed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Christian-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Islamic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familiy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China,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Kosovo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interfaith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defRPr/>
            </a:pPr>
            <a:endParaRPr lang="de-DE" sz="1500" dirty="0"/>
          </a:p>
          <a:p>
            <a:pPr fontAlgn="auto">
              <a:spcAft>
                <a:spcPts val="0"/>
              </a:spcAft>
              <a:defRPr/>
            </a:pPr>
            <a:endParaRPr lang="de-DE" sz="1500" dirty="0"/>
          </a:p>
        </p:txBody>
      </p:sp>
      <p:sp>
        <p:nvSpPr>
          <p:cNvPr id="29" name="Oval 28" descr="&quot;&quot;">
            <a:extLst>
              <a:ext uri="{FF2B5EF4-FFF2-40B4-BE49-F238E27FC236}">
                <a16:creationId xmlns:a16="http://schemas.microsoft.com/office/drawing/2014/main" id="{209681F0-3F00-87CE-34FA-885B24C6300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420350" y="1365250"/>
            <a:ext cx="947738" cy="9207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6" name="Grafik 5" descr="Ein Bild, das Kleidung, Person, Im Haus, Stuhl enthält.&#10;&#10;KI-generierte Inhalte können fehlerhaft sein.">
            <a:extLst>
              <a:ext uri="{FF2B5EF4-FFF2-40B4-BE49-F238E27FC236}">
                <a16:creationId xmlns:a16="http://schemas.microsoft.com/office/drawing/2014/main" id="{FB85929C-EA1A-A050-280C-C42E3C8FD1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" b="10000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31" name="Arc 30" descr="&quot;&quot;">
            <a:extLst>
              <a:ext uri="{FF2B5EF4-FFF2-40B4-BE49-F238E27FC236}">
                <a16:creationId xmlns:a16="http://schemas.microsoft.com/office/drawing/2014/main" id="{07810227-C789-C9A7-002A-55D2B55DA07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4759070" flipV="1">
            <a:off x="6034088" y="-673100"/>
            <a:ext cx="4021138" cy="402113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3" name="Grafik 12" descr="Ein Bild, das Kleidung, Mobiliar, Person, Im Haus enthält.&#10;&#10;KI-generierte Inhalte können fehlerhaft sein.">
            <a:extLst>
              <a:ext uri="{FF2B5EF4-FFF2-40B4-BE49-F238E27FC236}">
                <a16:creationId xmlns:a16="http://schemas.microsoft.com/office/drawing/2014/main" id="{911B47AB-B3FB-C60A-992A-CF256A2448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13883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04363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&quot;&quot;">
            <a:extLst>
              <a:ext uri="{FF2B5EF4-FFF2-40B4-BE49-F238E27FC236}">
                <a16:creationId xmlns:a16="http://schemas.microsoft.com/office/drawing/2014/main" id="{284BF884-2999-53F5-6B22-3F8C0AAD89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219" name="Inhaltsplatzhalter 4">
            <a:extLst>
              <a:ext uri="{FF2B5EF4-FFF2-40B4-BE49-F238E27FC236}">
                <a16:creationId xmlns:a16="http://schemas.microsoft.com/office/drawing/2014/main" id="{6FB44C42-55DE-ECE7-2AEF-DA951D79F2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" b="911"/>
          <a:stretch>
            <a:fillRect/>
          </a:stretch>
        </p:blipFill>
        <p:spPr>
          <a:xfrm>
            <a:off x="-1588" y="0"/>
            <a:ext cx="12192001" cy="6856413"/>
          </a:xfrm>
        </p:spPr>
      </p:pic>
    </p:spTree>
    <p:extLst>
      <p:ext uri="{BB962C8B-B14F-4D97-AF65-F5344CB8AC3E}">
        <p14:creationId xmlns:p14="http://schemas.microsoft.com/office/powerpoint/2010/main" val="318678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&quot;&quot;">
            <a:extLst>
              <a:ext uri="{FF2B5EF4-FFF2-40B4-BE49-F238E27FC236}">
                <a16:creationId xmlns:a16="http://schemas.microsoft.com/office/drawing/2014/main" id="{431CF283-A862-2066-203C-CAB201BBAE4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43" name="Inhaltsplatzhalter 4">
            <a:extLst>
              <a:ext uri="{FF2B5EF4-FFF2-40B4-BE49-F238E27FC236}">
                <a16:creationId xmlns:a16="http://schemas.microsoft.com/office/drawing/2014/main" id="{FF59ABBD-EA16-614F-9177-E32F9EBB4A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8"/>
          <a:stretch>
            <a:fillRect/>
          </a:stretch>
        </p:blipFill>
        <p:spPr>
          <a:xfrm>
            <a:off x="0" y="1588"/>
            <a:ext cx="12192000" cy="6856412"/>
          </a:xfrm>
        </p:spPr>
      </p:pic>
    </p:spTree>
    <p:extLst>
      <p:ext uri="{BB962C8B-B14F-4D97-AF65-F5344CB8AC3E}">
        <p14:creationId xmlns:p14="http://schemas.microsoft.com/office/powerpoint/2010/main" val="3652130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el 1">
            <a:extLst>
              <a:ext uri="{FF2B5EF4-FFF2-40B4-BE49-F238E27FC236}">
                <a16:creationId xmlns:a16="http://schemas.microsoft.com/office/drawing/2014/main" id="{FA73CDCF-657F-FD82-1C07-4F8E1AC9FC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e-DE" altLang="de-DE"/>
          </a:p>
        </p:txBody>
      </p:sp>
      <p:pic>
        <p:nvPicPr>
          <p:cNvPr id="11266" name="Inhaltsplatzhalter 4" descr="Ein Bild, das Text, Screenshot, Schrift, Quittung enthält.&#10;&#10;KI-generierte Inhalte können fehlerhaft sein.">
            <a:extLst>
              <a:ext uri="{FF2B5EF4-FFF2-40B4-BE49-F238E27FC236}">
                <a16:creationId xmlns:a16="http://schemas.microsoft.com/office/drawing/2014/main" id="{233A3BB4-2BB6-5915-45C5-828E65D7FB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137" y="-137319"/>
            <a:ext cx="11633201" cy="7132638"/>
          </a:xfrm>
        </p:spPr>
      </p:pic>
    </p:spTree>
    <p:extLst>
      <p:ext uri="{BB962C8B-B14F-4D97-AF65-F5344CB8AC3E}">
        <p14:creationId xmlns:p14="http://schemas.microsoft.com/office/powerpoint/2010/main" val="2599195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1B9BA1-7297-AC29-A600-987F190A3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Practice Day – Teaching and Learning Materials</a:t>
            </a:r>
            <a:br>
              <a:rPr lang="de-DE" dirty="0"/>
            </a:b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998156A6-A20F-041A-A099-617F09DCE0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490" y="1825625"/>
            <a:ext cx="6447019" cy="4351338"/>
          </a:xfrm>
        </p:spPr>
      </p:pic>
    </p:spTree>
    <p:extLst>
      <p:ext uri="{BB962C8B-B14F-4D97-AF65-F5344CB8AC3E}">
        <p14:creationId xmlns:p14="http://schemas.microsoft.com/office/powerpoint/2010/main" val="4273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7DA600-EC90-3C89-9B7F-CE05C000B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05" y="511438"/>
            <a:ext cx="10730948" cy="5911920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Arrival and Introduction</a:t>
            </a:r>
            <a:endParaRPr lang="de-DE" dirty="0"/>
          </a:p>
          <a:p>
            <a:pPr lvl="0"/>
            <a:r>
              <a:rPr lang="en-GB" dirty="0"/>
              <a:t>Glasses of water (on each per pupil) -&gt; used as sensory introduction</a:t>
            </a:r>
            <a:endParaRPr lang="de-DE" dirty="0"/>
          </a:p>
          <a:p>
            <a:pPr lvl="0"/>
            <a:r>
              <a:rPr lang="en-GB" dirty="0"/>
              <a:t>Seating circle -&gt; supports open discussion and participatory atmosphere</a:t>
            </a:r>
            <a:endParaRPr lang="de-DE" dirty="0"/>
          </a:p>
          <a:p>
            <a:pPr lvl="0"/>
            <a:r>
              <a:rPr lang="en-GB" dirty="0"/>
              <a:t>Images related to water (e.g. baptism, rivers, desert, pollution, sea, everyday use) -&gt;pupils observe images and reflect on emotions and personal associations (pupils select one image and explain its personal relevance)</a:t>
            </a:r>
            <a:endParaRPr lang="de-DE" dirty="0"/>
          </a:p>
          <a:p>
            <a:r>
              <a:rPr lang="en-GB" dirty="0"/>
              <a:t>Digital reflection</a:t>
            </a:r>
            <a:endParaRPr lang="de-DE" dirty="0"/>
          </a:p>
          <a:p>
            <a:pPr lvl="0"/>
            <a:r>
              <a:rPr lang="en-GB" u="sng" dirty="0">
                <a:hlinkClick r:id="rId2"/>
              </a:rPr>
              <a:t>https://www.mentimeter.com/</a:t>
            </a:r>
            <a:r>
              <a:rPr lang="en-GB" dirty="0"/>
              <a:t> (digital word cloud) -&gt;pupils submit short personal associations via smartphone</a:t>
            </a:r>
            <a:endParaRPr lang="de-DE" dirty="0"/>
          </a:p>
          <a:p>
            <a:pPr lvl="0"/>
            <a:r>
              <a:rPr lang="en-GB" dirty="0"/>
              <a:t>Digital display (projector or shared screen) -&gt;results are collected and reflected on in the plenary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3775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300DB6-2DA6-3838-8EC7-6A9C04294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1066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Introduction to the learning stations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6F9FDB-B921-6B2E-E88D-A376644BD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0661"/>
            <a:ext cx="10515600" cy="5196302"/>
          </a:xfrm>
        </p:spPr>
        <p:txBody>
          <a:bodyPr/>
          <a:lstStyle/>
          <a:p>
            <a:r>
              <a:rPr lang="en-GB" u="sng" dirty="0">
                <a:solidFill>
                  <a:srgbClr val="FF0000"/>
                </a:solidFill>
              </a:rPr>
              <a:t>Station 1: Water in the Bible and the Qur’ān</a:t>
            </a:r>
            <a:endParaRPr lang="de-DE" dirty="0">
              <a:solidFill>
                <a:srgbClr val="FF0000"/>
              </a:solidFill>
            </a:endParaRPr>
          </a:p>
          <a:p>
            <a:pPr lvl="0"/>
            <a:r>
              <a:rPr lang="en-GB" dirty="0"/>
              <a:t>Selected Bible passages on water -&gt; pupils read and interpret texts related to creation, life, and responsibility</a:t>
            </a:r>
            <a:endParaRPr lang="de-DE" dirty="0"/>
          </a:p>
          <a:p>
            <a:pPr lvl="0"/>
            <a:r>
              <a:rPr lang="en-GB" dirty="0"/>
              <a:t>Selected Qur’anic verses on water -&gt;pupils explore Islamic perspectives on water and stewardship</a:t>
            </a:r>
            <a:endParaRPr lang="de-DE" dirty="0"/>
          </a:p>
          <a:p>
            <a:pPr lvl="0"/>
            <a:r>
              <a:rPr lang="en-GB" dirty="0"/>
              <a:t>Verse strips (printed on coloured paper) -&gt;pupils assign verses to “Bible” or “Qur’ān”</a:t>
            </a:r>
            <a:endParaRPr lang="de-DE" dirty="0"/>
          </a:p>
          <a:p>
            <a:pPr lvl="0"/>
            <a:r>
              <a:rPr lang="en-GB" dirty="0"/>
              <a:t>Comparison worksheet -&gt; similarities and differences are identified and documented</a:t>
            </a:r>
            <a:endParaRPr lang="de-DE" dirty="0"/>
          </a:p>
          <a:p>
            <a:pPr lvl="0"/>
            <a:r>
              <a:rPr lang="en-GB" dirty="0"/>
              <a:t>Instruction card -&gt;guides text work and interreligious discussion in the group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346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 descr="&quot;&quot;">
            <a:extLst>
              <a:ext uri="{FF2B5EF4-FFF2-40B4-BE49-F238E27FC236}">
                <a16:creationId xmlns:a16="http://schemas.microsoft.com/office/drawing/2014/main" id="{1351B516-D87E-C8B1-588D-067903128B5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2" name="Rectangle 41" descr="&quot;&quot;">
            <a:extLst>
              <a:ext uri="{FF2B5EF4-FFF2-40B4-BE49-F238E27FC236}">
                <a16:creationId xmlns:a16="http://schemas.microsoft.com/office/drawing/2014/main" id="{B03C8086-313C-29F5-DBB1-80E4AE2B2EA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256338" y="479425"/>
            <a:ext cx="5459412" cy="58991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4580" name="Inhaltsplatzhalter 8" descr="Ein Bild, das Kleidung, Mobiliar, Person, Im Haus enthält.&#10;&#10;KI-generierte Inhalte können fehlerhaft sein.">
            <a:extLst>
              <a:ext uri="{FF2B5EF4-FFF2-40B4-BE49-F238E27FC236}">
                <a16:creationId xmlns:a16="http://schemas.microsoft.com/office/drawing/2014/main" id="{FEB5C914-104C-12C1-523B-392D3676B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2" b="2"/>
          <a:stretch>
            <a:fillRect/>
          </a:stretch>
        </p:blipFill>
        <p:spPr bwMode="auto">
          <a:xfrm>
            <a:off x="6421438" y="642938"/>
            <a:ext cx="5129212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 descr="&quot;&quot;">
            <a:extLst>
              <a:ext uri="{FF2B5EF4-FFF2-40B4-BE49-F238E27FC236}">
                <a16:creationId xmlns:a16="http://schemas.microsoft.com/office/drawing/2014/main" id="{D960CCC5-45BE-C20C-2770-834A983C1A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76250" y="479425"/>
            <a:ext cx="5459413" cy="58991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4582" name="Grafik 10" descr="Ein Bild, das Kleidung, Person, Menschliches Gesicht, Mann enthält.&#10;&#10;KI-generierte Inhalte können fehlerhaft sein.">
            <a:extLst>
              <a:ext uri="{FF2B5EF4-FFF2-40B4-BE49-F238E27FC236}">
                <a16:creationId xmlns:a16="http://schemas.microsoft.com/office/drawing/2014/main" id="{0F4BB586-6B2D-0292-A6ED-A275E78C4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5" r="3" b="3"/>
          <a:stretch>
            <a:fillRect/>
          </a:stretch>
        </p:blipFill>
        <p:spPr bwMode="auto">
          <a:xfrm>
            <a:off x="641350" y="642938"/>
            <a:ext cx="5129213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055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 descr="&quot;&quot;">
            <a:extLst>
              <a:ext uri="{FF2B5EF4-FFF2-40B4-BE49-F238E27FC236}">
                <a16:creationId xmlns:a16="http://schemas.microsoft.com/office/drawing/2014/main" id="{3759CFD4-C11B-78E5-54FD-0E44FE8B6F9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 descr="&quot;&quot;">
            <a:extLst>
              <a:ext uri="{FF2B5EF4-FFF2-40B4-BE49-F238E27FC236}">
                <a16:creationId xmlns:a16="http://schemas.microsoft.com/office/drawing/2014/main" id="{0FC17301-17E5-CC79-1458-E5EF80AE75B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770438" y="0"/>
            <a:ext cx="7421562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556" name="Titel 1">
            <a:extLst>
              <a:ext uri="{FF2B5EF4-FFF2-40B4-BE49-F238E27FC236}">
                <a16:creationId xmlns:a16="http://schemas.microsoft.com/office/drawing/2014/main" id="{7F6B51BC-E443-4DBE-DA4A-5E937920E3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19963" y="609600"/>
            <a:ext cx="4140200" cy="1330325"/>
          </a:xfrm>
        </p:spPr>
        <p:txBody>
          <a:bodyPr/>
          <a:lstStyle/>
          <a:p>
            <a:r>
              <a:rPr lang="de-DE" altLang="de-DE"/>
              <a:t>Religious dimension</a:t>
            </a:r>
          </a:p>
        </p:txBody>
      </p:sp>
      <p:pic>
        <p:nvPicPr>
          <p:cNvPr id="5" name="Inhaltsplatzhalter 4" descr="Ein Bild, das Im Haus, Person, Wand, Kleidung enthält.&#10;&#10;KI-generierte Inhalte können fehlerhaft sein.">
            <a:extLst>
              <a:ext uri="{FF2B5EF4-FFF2-40B4-BE49-F238E27FC236}">
                <a16:creationId xmlns:a16="http://schemas.microsoft.com/office/drawing/2014/main" id="{EA477587-86F4-461F-9DE9-73E96A1DE9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9" r="1317" b="-2"/>
          <a:stretch>
            <a:fillRect/>
          </a:stretch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558" name="Content Placeholder 8">
            <a:extLst>
              <a:ext uri="{FF2B5EF4-FFF2-40B4-BE49-F238E27FC236}">
                <a16:creationId xmlns:a16="http://schemas.microsoft.com/office/drawing/2014/main" id="{365ECD35-A9E4-1E44-F03E-C78A780340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19963" y="2193925"/>
            <a:ext cx="4140200" cy="3908425"/>
          </a:xfrm>
        </p:spPr>
        <p:txBody>
          <a:bodyPr>
            <a:normAutofit fontScale="92500"/>
          </a:bodyPr>
          <a:lstStyle/>
          <a:p>
            <a:r>
              <a:rPr lang="en-US" altLang="de-DE" sz="4000"/>
              <a:t>Water is a gift of GOD and how</a:t>
            </a:r>
            <a:r>
              <a:rPr lang="de-DE" altLang="de-DE" sz="4000"/>
              <a:t> can we distribute it fairly among everyone?</a:t>
            </a:r>
          </a:p>
          <a:p>
            <a:r>
              <a:rPr lang="en-US" altLang="de-DE" sz="4000"/>
              <a:t> What is justice in my religion?</a:t>
            </a:r>
          </a:p>
        </p:txBody>
      </p:sp>
    </p:spTree>
    <p:extLst>
      <p:ext uri="{BB962C8B-B14F-4D97-AF65-F5344CB8AC3E}">
        <p14:creationId xmlns:p14="http://schemas.microsoft.com/office/powerpoint/2010/main" val="3342744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04C5E0-1D46-BDF7-B2E8-61827050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u="sng" dirty="0"/>
              <a:t>Station 2: </a:t>
            </a:r>
            <a:br>
              <a:rPr lang="en-GB" u="sng" dirty="0"/>
            </a:br>
            <a:r>
              <a:rPr lang="en-GB" u="sng" dirty="0"/>
              <a:t>Mini Biotope – Symbol of the Water Cycle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108828-F59B-28E8-189C-8687152BA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Glass container -&gt;represents a closed system symbolizing the Earth’s water cycle</a:t>
            </a:r>
            <a:endParaRPr lang="de-DE" dirty="0"/>
          </a:p>
          <a:p>
            <a:pPr lvl="1"/>
            <a:r>
              <a:rPr lang="en-GB" dirty="0"/>
              <a:t>Sand, gravel, soil -&gt;layered to model natural soil structures and filtration</a:t>
            </a:r>
            <a:endParaRPr lang="de-DE" dirty="0"/>
          </a:p>
          <a:p>
            <a:pPr lvl="1"/>
            <a:r>
              <a:rPr lang="en-GB" dirty="0"/>
              <a:t>Plants (e.g. lettuce or evergreen plants) -&gt; illustrate vegetation within the water cycle</a:t>
            </a:r>
            <a:endParaRPr lang="de-DE" dirty="0"/>
          </a:p>
          <a:p>
            <a:pPr lvl="1"/>
            <a:r>
              <a:rPr lang="en-GB" dirty="0"/>
              <a:t>Water and watering vessel -&gt;used to start the water circulation process</a:t>
            </a:r>
            <a:endParaRPr lang="de-DE" dirty="0"/>
          </a:p>
          <a:p>
            <a:pPr lvl="1"/>
            <a:r>
              <a:rPr lang="en-GB" dirty="0"/>
              <a:t>Instruction card -&gt;explains step-by-step construction and observation tasks</a:t>
            </a:r>
            <a:endParaRPr lang="de-DE" dirty="0"/>
          </a:p>
          <a:p>
            <a:pPr lvl="1"/>
            <a:r>
              <a:rPr lang="en-GB" dirty="0"/>
              <a:t>Image of the water cycle -&gt;supports conceptual understanding and reflection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2820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&quot;&quot;">
            <a:extLst>
              <a:ext uri="{FF2B5EF4-FFF2-40B4-BE49-F238E27FC236}">
                <a16:creationId xmlns:a16="http://schemas.microsoft.com/office/drawing/2014/main" id="{42CA896A-0498-1BC9-4D68-BCDE3D7BC2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627" name="Inhaltsplatzhalter 4" descr="Ein Bild, das Kleidung, Person, Im Haus, Wand enthält.&#10;&#10;KI-generierte Inhalte können fehlerhaft sein.">
            <a:extLst>
              <a:ext uri="{FF2B5EF4-FFF2-40B4-BE49-F238E27FC236}">
                <a16:creationId xmlns:a16="http://schemas.microsoft.com/office/drawing/2014/main" id="{68C7F4ED-A646-21E1-6397-35E0C0DDF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94" r="-2" b="22176"/>
          <a:stretch>
            <a:fillRect/>
          </a:stretch>
        </p:blipFill>
        <p:spPr>
          <a:xfrm>
            <a:off x="0" y="1588"/>
            <a:ext cx="12192000" cy="6856412"/>
          </a:xfrm>
        </p:spPr>
      </p:pic>
    </p:spTree>
    <p:extLst>
      <p:ext uri="{BB962C8B-B14F-4D97-AF65-F5344CB8AC3E}">
        <p14:creationId xmlns:p14="http://schemas.microsoft.com/office/powerpoint/2010/main" val="295697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>
            <a:extLst>
              <a:ext uri="{FF2B5EF4-FFF2-40B4-BE49-F238E27FC236}">
                <a16:creationId xmlns:a16="http://schemas.microsoft.com/office/drawing/2014/main" id="{3597D8A2-5FD4-6297-F126-CF98727088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6300" y="741363"/>
            <a:ext cx="2833688" cy="1616075"/>
          </a:xfrm>
        </p:spPr>
        <p:txBody>
          <a:bodyPr anchor="b"/>
          <a:lstStyle/>
          <a:p>
            <a:endParaRPr lang="de-DE" altLang="de-DE" sz="3200"/>
          </a:p>
        </p:txBody>
      </p:sp>
      <p:sp>
        <p:nvSpPr>
          <p:cNvPr id="27651" name="Textfeld 10">
            <a:extLst>
              <a:ext uri="{FF2B5EF4-FFF2-40B4-BE49-F238E27FC236}">
                <a16:creationId xmlns:a16="http://schemas.microsoft.com/office/drawing/2014/main" id="{8CCA35FC-E435-564C-82AA-D3FE9FEDE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" y="1808163"/>
            <a:ext cx="3287713" cy="417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de-DE" sz="3200"/>
              <a:t>Crafting a mini greenhouse on the topic of “maintaining water balance” in miniature and in real life</a:t>
            </a:r>
          </a:p>
        </p:txBody>
      </p:sp>
      <p:pic>
        <p:nvPicPr>
          <p:cNvPr id="27652" name="Grafik 6" descr="Ein Bild, das Kleidung, Person, Whiteboard, Im Haus enthält.&#10;&#10;KI-generierte Inhalte können fehlerhaft sein.">
            <a:extLst>
              <a:ext uri="{FF2B5EF4-FFF2-40B4-BE49-F238E27FC236}">
                <a16:creationId xmlns:a16="http://schemas.microsoft.com/office/drawing/2014/main" id="{5F47E7B5-78A1-B319-0040-DCFE7F07B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74306" y="1785145"/>
            <a:ext cx="4384675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Grafik 8" descr="Ein Bild, das Person, Flasche, Drink, Im Haus enthält.&#10;&#10;KI-generierte Inhalte können fehlerhaft sein.">
            <a:extLst>
              <a:ext uri="{FF2B5EF4-FFF2-40B4-BE49-F238E27FC236}">
                <a16:creationId xmlns:a16="http://schemas.microsoft.com/office/drawing/2014/main" id="{C6768642-7C48-C7BF-EADA-316B76DA1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28706" y="1762920"/>
            <a:ext cx="4441825" cy="333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4" name="Group 15">
            <a:extLst>
              <a:ext uri="{FF2B5EF4-FFF2-40B4-BE49-F238E27FC236}">
                <a16:creationId xmlns:a16="http://schemas.microsoft.com/office/drawing/2014/main" id="{BCDBD1FE-897C-99BB-AF73-207693F94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6737350"/>
            <a:ext cx="12192000" cy="123825"/>
            <a:chOff x="1" y="6737460"/>
            <a:chExt cx="12192000" cy="123364"/>
          </a:xfrm>
        </p:grpSpPr>
        <p:sp>
          <p:nvSpPr>
            <p:cNvPr id="17" name="Rectangle 16" descr="&quot;&quot;">
              <a:extLst>
                <a:ext uri="{FF2B5EF4-FFF2-40B4-BE49-F238E27FC236}">
                  <a16:creationId xmlns:a16="http://schemas.microsoft.com/office/drawing/2014/main" id="{E78968BB-9727-F863-8C94-134C279AFBFD}"/>
                </a:ext>
              </a:extLst>
            </p:cNvPr>
            <p:cNvSpPr/>
            <p:nvPr/>
          </p:nvSpPr>
          <p:spPr>
            <a:xfrm rot="16200000">
              <a:off x="6034319" y="703142"/>
              <a:ext cx="123364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Rectangle 17">
              <a:extLst>
                <a:ext uri="{FF2B5EF4-FFF2-40B4-BE49-F238E27FC236}">
                  <a16:creationId xmlns:a16="http://schemas.microsoft.com/office/drawing/2014/main" id="{16E66C47-0606-F258-BA42-3231433D7B0D}"/>
                </a:ext>
              </a:extLst>
            </p:cNvPr>
            <p:cNvSpPr/>
            <p:nvPr/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710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573</Words>
  <Application>Microsoft Office PowerPoint</Application>
  <PresentationFormat>Widescreen</PresentationFormat>
  <Paragraphs>43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Times New Roman</vt:lpstr>
      <vt:lpstr>Office Theme</vt:lpstr>
      <vt:lpstr>Environmental Learning and Water Ethics in Christian-Islamic Perspective Religious Cooperating Learning </vt:lpstr>
      <vt:lpstr>Practice Day – Teaching and Learning Materials </vt:lpstr>
      <vt:lpstr>PowerPoint Presentation</vt:lpstr>
      <vt:lpstr>Introduction to the learning stations </vt:lpstr>
      <vt:lpstr>PowerPoint Presentation</vt:lpstr>
      <vt:lpstr>Religious dimension</vt:lpstr>
      <vt:lpstr>Station 2:  Mini Biotope – Symbol of the Water Cycle </vt:lpstr>
      <vt:lpstr>PowerPoint Presentation</vt:lpstr>
      <vt:lpstr>PowerPoint Presentation</vt:lpstr>
      <vt:lpstr>Station 3: Saving Water in Everyday Life</vt:lpstr>
      <vt:lpstr>   Looking for a  Win-win-situation:   How can I find a way to act responsibly while reducing my household expenses? </vt:lpstr>
      <vt:lpstr> Station 4:  Hidden Water Consumption and Artificial Intelligence </vt:lpstr>
      <vt:lpstr>PowerPoint Presentation</vt:lpstr>
      <vt:lpstr>Our students</vt:lpstr>
      <vt:lpstr>PowerPoint Presentation</vt:lpstr>
      <vt:lpstr>PowerPoint Presentation</vt:lpstr>
      <vt:lpstr>PowerPoint Presentation</vt:lpstr>
    </vt:vector>
  </TitlesOfParts>
  <Company>International Islamic University Malaysia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AINUL AZMIN BINTI MD. ZAMIN</dc:creator>
  <cp:lastModifiedBy>AINUL AZMIN BINTI MD. ZAMIN</cp:lastModifiedBy>
  <cp:revision>1</cp:revision>
  <dcterms:created xsi:type="dcterms:W3CDTF">2026-07-08T08:16:26Z</dcterms:created>
  <dcterms:modified xsi:type="dcterms:W3CDTF">2026-07-08T08:16:53Z</dcterms:modified>
</cp:coreProperties>
</file>