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13" r:id="rId2"/>
    <p:sldId id="675" r:id="rId3"/>
    <p:sldId id="312" r:id="rId4"/>
    <p:sldId id="676" r:id="rId5"/>
    <p:sldId id="677" r:id="rId6"/>
    <p:sldId id="678" r:id="rId7"/>
    <p:sldId id="679" r:id="rId8"/>
    <p:sldId id="680" r:id="rId9"/>
    <p:sldId id="681" r:id="rId10"/>
    <p:sldId id="682" r:id="rId11"/>
    <p:sldId id="683" r:id="rId12"/>
    <p:sldId id="684" r:id="rId13"/>
    <p:sldId id="685" r:id="rId14"/>
    <p:sldId id="686" r:id="rId15"/>
    <p:sldId id="687" r:id="rId16"/>
    <p:sldId id="688" r:id="rId17"/>
    <p:sldId id="689" r:id="rId18"/>
    <p:sldId id="69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DF51DC-304F-44A1-A185-05773B1C5397}" v="67" dt="2026-02-06T16:10:38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1" autoAdjust="0"/>
    <p:restoredTop sz="62895" autoAdjust="0"/>
  </p:normalViewPr>
  <p:slideViewPr>
    <p:cSldViewPr snapToGrid="0">
      <p:cViewPr varScale="1">
        <p:scale>
          <a:sx n="69" d="100"/>
          <a:sy n="69" d="100"/>
        </p:scale>
        <p:origin x="786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nti Kruja" userId="4a68afd745bcb2fa" providerId="LiveId" clId="{72FFF321-BB87-4CC9-BD72-964F63B37951}"/>
    <pc:docChg chg="undo redo custSel addSld delSld modSld sldOrd">
      <pc:chgData name="Genti Kruja" userId="4a68afd745bcb2fa" providerId="LiveId" clId="{72FFF321-BB87-4CC9-BD72-964F63B37951}" dt="2026-02-06T16:11:05.772" v="805" actId="255"/>
      <pc:docMkLst>
        <pc:docMk/>
      </pc:docMkLst>
      <pc:sldChg chg="addSp delSp modSp add mod setBg addAnim delAnim modNotesTx">
        <pc:chgData name="Genti Kruja" userId="4a68afd745bcb2fa" providerId="LiveId" clId="{72FFF321-BB87-4CC9-BD72-964F63B37951}" dt="2026-01-30T00:18:55.225" v="525" actId="20577"/>
        <pc:sldMkLst>
          <pc:docMk/>
          <pc:sldMk cId="0" sldId="312"/>
        </pc:sldMkLst>
        <pc:spChg chg="add mod">
          <ac:chgData name="Genti Kruja" userId="4a68afd745bcb2fa" providerId="LiveId" clId="{72FFF321-BB87-4CC9-BD72-964F63B37951}" dt="2026-01-30T00:17:08.884" v="494" actId="26606"/>
          <ac:spMkLst>
            <pc:docMk/>
            <pc:sldMk cId="0" sldId="312"/>
            <ac:spMk id="3" creationId="{65D4AC41-7C67-CC62-7E59-DC40B8399BCC}"/>
          </ac:spMkLst>
        </pc:spChg>
        <pc:spChg chg="add">
          <ac:chgData name="Genti Kruja" userId="4a68afd745bcb2fa" providerId="LiveId" clId="{72FFF321-BB87-4CC9-BD72-964F63B37951}" dt="2026-01-30T00:17:08.884" v="494" actId="26606"/>
          <ac:spMkLst>
            <pc:docMk/>
            <pc:sldMk cId="0" sldId="312"/>
            <ac:spMk id="37923" creationId="{AE2B703B-46F9-481A-A605-82E2A828C4FA}"/>
          </ac:spMkLst>
        </pc:spChg>
        <pc:spChg chg="add">
          <ac:chgData name="Genti Kruja" userId="4a68afd745bcb2fa" providerId="LiveId" clId="{72FFF321-BB87-4CC9-BD72-964F63B37951}" dt="2026-01-30T00:17:08.884" v="494" actId="26606"/>
          <ac:spMkLst>
            <pc:docMk/>
            <pc:sldMk cId="0" sldId="312"/>
            <ac:spMk id="37925" creationId="{F13BE4D7-0C3D-4906-B230-A1C5B4665CCF}"/>
          </ac:spMkLst>
        </pc:spChg>
        <pc:graphicFrameChg chg="add mod modGraphic">
          <ac:chgData name="Genti Kruja" userId="4a68afd745bcb2fa" providerId="LiveId" clId="{72FFF321-BB87-4CC9-BD72-964F63B37951}" dt="2026-01-30T00:18:55.225" v="525" actId="20577"/>
          <ac:graphicFrameMkLst>
            <pc:docMk/>
            <pc:sldMk cId="0" sldId="312"/>
            <ac:graphicFrameMk id="37919" creationId="{E2AE0793-0633-42EC-2FDD-8508B89DC6EE}"/>
          </ac:graphicFrameMkLst>
        </pc:graphicFrameChg>
      </pc:sldChg>
      <pc:sldChg chg="addSp delSp modSp add mod ord setBg">
        <pc:chgData name="Genti Kruja" userId="4a68afd745bcb2fa" providerId="LiveId" clId="{72FFF321-BB87-4CC9-BD72-964F63B37951}" dt="2026-01-30T00:48:31.212" v="755"/>
        <pc:sldMkLst>
          <pc:docMk/>
          <pc:sldMk cId="0" sldId="313"/>
        </pc:sldMkLst>
        <pc:spChg chg="mod">
          <ac:chgData name="Genti Kruja" userId="4a68afd745bcb2fa" providerId="LiveId" clId="{72FFF321-BB87-4CC9-BD72-964F63B37951}" dt="2026-01-30T00:16:41.127" v="484" actId="6549"/>
          <ac:spMkLst>
            <pc:docMk/>
            <pc:sldMk cId="0" sldId="313"/>
            <ac:spMk id="5" creationId="{061BFF1B-ABEE-9A86-5DC4-D261A47E57F2}"/>
          </ac:spMkLst>
        </pc:spChg>
        <pc:spChg chg="mod">
          <ac:chgData name="Genti Kruja" userId="4a68afd745bcb2fa" providerId="LiveId" clId="{72FFF321-BB87-4CC9-BD72-964F63B37951}" dt="2026-01-30T00:16:32.905" v="476" actId="26606"/>
          <ac:spMkLst>
            <pc:docMk/>
            <pc:sldMk cId="0" sldId="313"/>
            <ac:spMk id="22530" creationId="{6D9ABCBC-6231-7823-7C53-C5F7AD33C100}"/>
          </ac:spMkLst>
        </pc:spChg>
        <pc:spChg chg="add del">
          <ac:chgData name="Genti Kruja" userId="4a68afd745bcb2fa" providerId="LiveId" clId="{72FFF321-BB87-4CC9-BD72-964F63B37951}" dt="2026-01-30T00:16:32.905" v="476" actId="26606"/>
          <ac:spMkLst>
            <pc:docMk/>
            <pc:sldMk cId="0" sldId="313"/>
            <ac:spMk id="22539" creationId="{AD96FDFD-4E42-4A06-B8B5-768A1DB9C2A9}"/>
          </ac:spMkLst>
        </pc:spChg>
        <pc:picChg chg="mod ord">
          <ac:chgData name="Genti Kruja" userId="4a68afd745bcb2fa" providerId="LiveId" clId="{72FFF321-BB87-4CC9-BD72-964F63B37951}" dt="2026-01-28T21:34:59.714" v="83" actId="26606"/>
          <ac:picMkLst>
            <pc:docMk/>
            <pc:sldMk cId="0" sldId="313"/>
            <ac:picMk id="22531" creationId="{DB4909F2-43BD-480E-7359-08066736C888}"/>
          </ac:picMkLst>
        </pc:picChg>
        <pc:picChg chg="mod ord">
          <ac:chgData name="Genti Kruja" userId="4a68afd745bcb2fa" providerId="LiveId" clId="{72FFF321-BB87-4CC9-BD72-964F63B37951}" dt="2026-01-28T21:34:59.714" v="83" actId="26606"/>
          <ac:picMkLst>
            <pc:docMk/>
            <pc:sldMk cId="0" sldId="313"/>
            <ac:picMk id="22532" creationId="{38E8B54F-80A3-6626-79C4-06989EAB26B8}"/>
          </ac:picMkLst>
        </pc:picChg>
        <pc:picChg chg="mod">
          <ac:chgData name="Genti Kruja" userId="4a68afd745bcb2fa" providerId="LiveId" clId="{72FFF321-BB87-4CC9-BD72-964F63B37951}" dt="2026-01-28T21:34:59.714" v="83" actId="26606"/>
          <ac:picMkLst>
            <pc:docMk/>
            <pc:sldMk cId="0" sldId="313"/>
            <ac:picMk id="22534" creationId="{36519CCD-8E79-6083-A456-694904517D25}"/>
          </ac:picMkLst>
        </pc:picChg>
      </pc:sldChg>
      <pc:sldChg chg="addSp delSp modSp add mod setBg">
        <pc:chgData name="Genti Kruja" userId="4a68afd745bcb2fa" providerId="LiveId" clId="{72FFF321-BB87-4CC9-BD72-964F63B37951}" dt="2026-02-02T10:43:06.360" v="768" actId="20577"/>
        <pc:sldMkLst>
          <pc:docMk/>
          <pc:sldMk cId="0" sldId="675"/>
        </pc:sldMkLst>
        <pc:spChg chg="mod">
          <ac:chgData name="Genti Kruja" userId="4a68afd745bcb2fa" providerId="LiveId" clId="{72FFF321-BB87-4CC9-BD72-964F63B37951}" dt="2026-02-02T10:43:06.360" v="768" actId="20577"/>
          <ac:spMkLst>
            <pc:docMk/>
            <pc:sldMk cId="0" sldId="675"/>
            <ac:spMk id="19458" creationId="{437CC412-8C59-9ACC-F903-29DA21A170CA}"/>
          </ac:spMkLst>
        </pc:spChg>
        <pc:spChg chg="add">
          <ac:chgData name="Genti Kruja" userId="4a68afd745bcb2fa" providerId="LiveId" clId="{72FFF321-BB87-4CC9-BD72-964F63B37951}" dt="2026-01-30T00:47:38.839" v="747" actId="26606"/>
          <ac:spMkLst>
            <pc:docMk/>
            <pc:sldMk cId="0" sldId="675"/>
            <ac:spMk id="19471" creationId="{B7BD7FCF-A254-4A97-A15C-319B67622677}"/>
          </ac:spMkLst>
        </pc:spChg>
        <pc:spChg chg="add">
          <ac:chgData name="Genti Kruja" userId="4a68afd745bcb2fa" providerId="LiveId" clId="{72FFF321-BB87-4CC9-BD72-964F63B37951}" dt="2026-01-30T00:47:38.839" v="747" actId="26606"/>
          <ac:spMkLst>
            <pc:docMk/>
            <pc:sldMk cId="0" sldId="675"/>
            <ac:spMk id="19473" creationId="{52FFAF72-6204-4676-9C6F-9A4CC4D91805}"/>
          </ac:spMkLst>
        </pc:spChg>
        <pc:picChg chg="add mod">
          <ac:chgData name="Genti Kruja" userId="4a68afd745bcb2fa" providerId="LiveId" clId="{72FFF321-BB87-4CC9-BD72-964F63B37951}" dt="2026-01-28T21:28:36.827" v="16" actId="26606"/>
          <ac:picMkLst>
            <pc:docMk/>
            <pc:sldMk cId="0" sldId="675"/>
            <ac:picMk id="2" creationId="{23BA5565-9AA6-66EE-93C5-7CBD2B1187E0}"/>
          </ac:picMkLst>
        </pc:picChg>
      </pc:sldChg>
      <pc:sldChg chg="addSp delSp modSp new mod setBg">
        <pc:chgData name="Genti Kruja" userId="4a68afd745bcb2fa" providerId="LiveId" clId="{72FFF321-BB87-4CC9-BD72-964F63B37951}" dt="2026-01-30T00:19:20.205" v="528" actId="26606"/>
        <pc:sldMkLst>
          <pc:docMk/>
          <pc:sldMk cId="3524077347" sldId="676"/>
        </pc:sldMkLst>
        <pc:spChg chg="mod">
          <ac:chgData name="Genti Kruja" userId="4a68afd745bcb2fa" providerId="LiveId" clId="{72FFF321-BB87-4CC9-BD72-964F63B37951}" dt="2026-01-30T00:19:20.205" v="528" actId="26606"/>
          <ac:spMkLst>
            <pc:docMk/>
            <pc:sldMk cId="3524077347" sldId="676"/>
            <ac:spMk id="2" creationId="{1DBDCDA2-CD92-EB3B-C8FD-C4111AB76CFD}"/>
          </ac:spMkLst>
        </pc:spChg>
        <pc:spChg chg="add">
          <ac:chgData name="Genti Kruja" userId="4a68afd745bcb2fa" providerId="LiveId" clId="{72FFF321-BB87-4CC9-BD72-964F63B37951}" dt="2026-01-30T00:19:20.205" v="528" actId="26606"/>
          <ac:spMkLst>
            <pc:docMk/>
            <pc:sldMk cId="3524077347" sldId="676"/>
            <ac:spMk id="9" creationId="{AE2B703B-46F9-481A-A605-82E2A828C4FA}"/>
          </ac:spMkLst>
        </pc:spChg>
        <pc:spChg chg="add">
          <ac:chgData name="Genti Kruja" userId="4a68afd745bcb2fa" providerId="LiveId" clId="{72FFF321-BB87-4CC9-BD72-964F63B37951}" dt="2026-01-30T00:19:20.205" v="528" actId="26606"/>
          <ac:spMkLst>
            <pc:docMk/>
            <pc:sldMk cId="3524077347" sldId="676"/>
            <ac:spMk id="11" creationId="{F13BE4D7-0C3D-4906-B230-A1C5B4665CCF}"/>
          </ac:spMkLst>
        </pc:spChg>
        <pc:graphicFrameChg chg="add">
          <ac:chgData name="Genti Kruja" userId="4a68afd745bcb2fa" providerId="LiveId" clId="{72FFF321-BB87-4CC9-BD72-964F63B37951}" dt="2026-01-30T00:19:20.205" v="528" actId="26606"/>
          <ac:graphicFrameMkLst>
            <pc:docMk/>
            <pc:sldMk cId="3524077347" sldId="676"/>
            <ac:graphicFrameMk id="5" creationId="{8F48B025-BD06-483F-F8EA-211C5E66F4E4}"/>
          </ac:graphicFrameMkLst>
        </pc:graphicFrameChg>
      </pc:sldChg>
      <pc:sldChg chg="addSp delSp modSp add mod setBg">
        <pc:chgData name="Genti Kruja" userId="4a68afd745bcb2fa" providerId="LiveId" clId="{72FFF321-BB87-4CC9-BD72-964F63B37951}" dt="2026-01-30T00:32:56.998" v="553" actId="26606"/>
        <pc:sldMkLst>
          <pc:docMk/>
          <pc:sldMk cId="2955448278" sldId="677"/>
        </pc:sldMkLst>
        <pc:spChg chg="mod">
          <ac:chgData name="Genti Kruja" userId="4a68afd745bcb2fa" providerId="LiveId" clId="{72FFF321-BB87-4CC9-BD72-964F63B37951}" dt="2026-01-30T00:32:56.998" v="553" actId="26606"/>
          <ac:spMkLst>
            <pc:docMk/>
            <pc:sldMk cId="2955448278" sldId="677"/>
            <ac:spMk id="2" creationId="{FB68906B-070D-45DA-CA43-76F026432BD1}"/>
          </ac:spMkLst>
        </pc:spChg>
        <pc:spChg chg="add mod">
          <ac:chgData name="Genti Kruja" userId="4a68afd745bcb2fa" providerId="LiveId" clId="{72FFF321-BB87-4CC9-BD72-964F63B37951}" dt="2026-01-30T00:32:56.998" v="553" actId="26606"/>
          <ac:spMkLst>
            <pc:docMk/>
            <pc:sldMk cId="2955448278" sldId="677"/>
            <ac:spMk id="6" creationId="{92E8CC25-D3B3-6511-49D2-F22A16E7E636}"/>
          </ac:spMkLst>
        </pc:spChg>
        <pc:spChg chg="add">
          <ac:chgData name="Genti Kruja" userId="4a68afd745bcb2fa" providerId="LiveId" clId="{72FFF321-BB87-4CC9-BD72-964F63B37951}" dt="2026-01-30T00:32:56.998" v="553" actId="26606"/>
          <ac:spMkLst>
            <pc:docMk/>
            <pc:sldMk cId="2955448278" sldId="677"/>
            <ac:spMk id="1033" creationId="{9F7D5CDA-D291-4307-BF55-1381FED29634}"/>
          </ac:spMkLst>
        </pc:spChg>
        <pc:picChg chg="add mod">
          <ac:chgData name="Genti Kruja" userId="4a68afd745bcb2fa" providerId="LiveId" clId="{72FFF321-BB87-4CC9-BD72-964F63B37951}" dt="2026-01-30T00:32:56.998" v="553" actId="26606"/>
          <ac:picMkLst>
            <pc:docMk/>
            <pc:sldMk cId="2955448278" sldId="677"/>
            <ac:picMk id="1028" creationId="{CE9F978F-E3F5-0DE0-9400-3372C628E7BC}"/>
          </ac:picMkLst>
        </pc:picChg>
      </pc:sldChg>
      <pc:sldChg chg="addSp delSp modSp add mod setBg">
        <pc:chgData name="Genti Kruja" userId="4a68afd745bcb2fa" providerId="LiveId" clId="{72FFF321-BB87-4CC9-BD72-964F63B37951}" dt="2026-01-30T00:34:34.792" v="568" actId="14100"/>
        <pc:sldMkLst>
          <pc:docMk/>
          <pc:sldMk cId="2626831801" sldId="678"/>
        </pc:sldMkLst>
        <pc:spChg chg="mod">
          <ac:chgData name="Genti Kruja" userId="4a68afd745bcb2fa" providerId="LiveId" clId="{72FFF321-BB87-4CC9-BD72-964F63B37951}" dt="2026-01-30T00:34:02.324" v="561" actId="26606"/>
          <ac:spMkLst>
            <pc:docMk/>
            <pc:sldMk cId="2626831801" sldId="678"/>
            <ac:spMk id="2" creationId="{7BFE408E-BFFF-2145-851D-83348F44C1F3}"/>
          </ac:spMkLst>
        </pc:spChg>
        <pc:spChg chg="add mod">
          <ac:chgData name="Genti Kruja" userId="4a68afd745bcb2fa" providerId="LiveId" clId="{72FFF321-BB87-4CC9-BD72-964F63B37951}" dt="2026-01-30T00:34:34.792" v="568" actId="14100"/>
          <ac:spMkLst>
            <pc:docMk/>
            <pc:sldMk cId="2626831801" sldId="678"/>
            <ac:spMk id="4" creationId="{211CFD5B-5159-EA96-9537-55D6C9C970D4}"/>
          </ac:spMkLst>
        </pc:spChg>
        <pc:spChg chg="add">
          <ac:chgData name="Genti Kruja" userId="4a68afd745bcb2fa" providerId="LiveId" clId="{72FFF321-BB87-4CC9-BD72-964F63B37951}" dt="2026-01-30T00:34:32.661" v="567" actId="26606"/>
          <ac:spMkLst>
            <pc:docMk/>
            <pc:sldMk cId="2626831801" sldId="678"/>
            <ac:spMk id="25" creationId="{9F7D5CDA-D291-4307-BF55-1381FED29634}"/>
          </ac:spMkLst>
        </pc:spChg>
        <pc:picChg chg="add mod ord">
          <ac:chgData name="Genti Kruja" userId="4a68afd745bcb2fa" providerId="LiveId" clId="{72FFF321-BB87-4CC9-BD72-964F63B37951}" dt="2026-01-30T00:34:32.661" v="567" actId="26606"/>
          <ac:picMkLst>
            <pc:docMk/>
            <pc:sldMk cId="2626831801" sldId="678"/>
            <ac:picMk id="20" creationId="{DCC47C52-7519-B43A-E453-C2AE2EF648C6}"/>
          </ac:picMkLst>
        </pc:picChg>
      </pc:sldChg>
      <pc:sldChg chg="addSp delSp modSp add mod setBg">
        <pc:chgData name="Genti Kruja" userId="4a68afd745bcb2fa" providerId="LiveId" clId="{72FFF321-BB87-4CC9-BD72-964F63B37951}" dt="2026-01-30T00:36:12.753" v="589" actId="207"/>
        <pc:sldMkLst>
          <pc:docMk/>
          <pc:sldMk cId="2381982214" sldId="679"/>
        </pc:sldMkLst>
        <pc:spChg chg="mod">
          <ac:chgData name="Genti Kruja" userId="4a68afd745bcb2fa" providerId="LiveId" clId="{72FFF321-BB87-4CC9-BD72-964F63B37951}" dt="2026-01-30T00:36:12.753" v="589" actId="207"/>
          <ac:spMkLst>
            <pc:docMk/>
            <pc:sldMk cId="2381982214" sldId="679"/>
            <ac:spMk id="2" creationId="{5250D010-88F3-C96F-8E1A-A6AF2D4BAEB5}"/>
          </ac:spMkLst>
        </pc:spChg>
        <pc:spChg chg="add del">
          <ac:chgData name="Genti Kruja" userId="4a68afd745bcb2fa" providerId="LiveId" clId="{72FFF321-BB87-4CC9-BD72-964F63B37951}" dt="2026-01-30T00:36:05.235" v="588" actId="26606"/>
          <ac:spMkLst>
            <pc:docMk/>
            <pc:sldMk cId="2381982214" sldId="679"/>
            <ac:spMk id="17" creationId="{7517A47C-B2E5-4B79-8061-D74B1311AF6E}"/>
          </ac:spMkLst>
        </pc:spChg>
        <pc:spChg chg="add del">
          <ac:chgData name="Genti Kruja" userId="4a68afd745bcb2fa" providerId="LiveId" clId="{72FFF321-BB87-4CC9-BD72-964F63B37951}" dt="2026-01-30T00:36:05.235" v="588" actId="26606"/>
          <ac:spMkLst>
            <pc:docMk/>
            <pc:sldMk cId="2381982214" sldId="679"/>
            <ac:spMk id="18" creationId="{C505E780-2083-4CB5-A42A-5E0E2908ECC3}"/>
          </ac:spMkLst>
        </pc:spChg>
        <pc:spChg chg="add del">
          <ac:chgData name="Genti Kruja" userId="4a68afd745bcb2fa" providerId="LiveId" clId="{72FFF321-BB87-4CC9-BD72-964F63B37951}" dt="2026-01-30T00:36:05.235" v="588" actId="26606"/>
          <ac:spMkLst>
            <pc:docMk/>
            <pc:sldMk cId="2381982214" sldId="679"/>
            <ac:spMk id="19" creationId="{D2C0AE1C-0118-41AE-8A10-7CDCBF10E96F}"/>
          </ac:spMkLst>
        </pc:spChg>
        <pc:spChg chg="add del">
          <ac:chgData name="Genti Kruja" userId="4a68afd745bcb2fa" providerId="LiveId" clId="{72FFF321-BB87-4CC9-BD72-964F63B37951}" dt="2026-01-30T00:36:05.235" v="588" actId="26606"/>
          <ac:spMkLst>
            <pc:docMk/>
            <pc:sldMk cId="2381982214" sldId="679"/>
            <ac:spMk id="20" creationId="{463EEC44-1BA3-44ED-81FC-A644B04B2A44}"/>
          </ac:spMkLst>
        </pc:spChg>
        <pc:graphicFrameChg chg="add mod modGraphic">
          <ac:chgData name="Genti Kruja" userId="4a68afd745bcb2fa" providerId="LiveId" clId="{72FFF321-BB87-4CC9-BD72-964F63B37951}" dt="2026-01-30T00:36:05.235" v="588" actId="26606"/>
          <ac:graphicFrameMkLst>
            <pc:docMk/>
            <pc:sldMk cId="2381982214" sldId="679"/>
            <ac:graphicFrameMk id="21" creationId="{37733ABA-8A5E-3202-7FF8-F1DBC8F40B6F}"/>
          </ac:graphicFrameMkLst>
        </pc:graphicFrameChg>
      </pc:sldChg>
      <pc:sldChg chg="delSp modSp add mod">
        <pc:chgData name="Genti Kruja" userId="4a68afd745bcb2fa" providerId="LiveId" clId="{72FFF321-BB87-4CC9-BD72-964F63B37951}" dt="2026-01-30T00:37:14.726" v="597" actId="1076"/>
        <pc:sldMkLst>
          <pc:docMk/>
          <pc:sldMk cId="745935523" sldId="680"/>
        </pc:sldMkLst>
        <pc:spChg chg="mod">
          <ac:chgData name="Genti Kruja" userId="4a68afd745bcb2fa" providerId="LiveId" clId="{72FFF321-BB87-4CC9-BD72-964F63B37951}" dt="2026-01-30T00:37:14.726" v="597" actId="1076"/>
          <ac:spMkLst>
            <pc:docMk/>
            <pc:sldMk cId="745935523" sldId="680"/>
            <ac:spMk id="3" creationId="{E98939A0-365A-ED5A-BE65-B27202140DD1}"/>
          </ac:spMkLst>
        </pc:spChg>
      </pc:sldChg>
      <pc:sldChg chg="addSp delSp modSp add mod setBg">
        <pc:chgData name="Genti Kruja" userId="4a68afd745bcb2fa" providerId="LiveId" clId="{72FFF321-BB87-4CC9-BD72-964F63B37951}" dt="2026-01-30T00:38:36.729" v="618" actId="6549"/>
        <pc:sldMkLst>
          <pc:docMk/>
          <pc:sldMk cId="1769526788" sldId="681"/>
        </pc:sldMkLst>
        <pc:spChg chg="mod">
          <ac:chgData name="Genti Kruja" userId="4a68afd745bcb2fa" providerId="LiveId" clId="{72FFF321-BB87-4CC9-BD72-964F63B37951}" dt="2026-01-30T00:38:36.729" v="618" actId="6549"/>
          <ac:spMkLst>
            <pc:docMk/>
            <pc:sldMk cId="1769526788" sldId="681"/>
            <ac:spMk id="2" creationId="{6FB65CE6-18EB-4C45-68F1-49466D9984D0}"/>
          </ac:spMkLst>
        </pc:spChg>
        <pc:spChg chg="add">
          <ac:chgData name="Genti Kruja" userId="4a68afd745bcb2fa" providerId="LiveId" clId="{72FFF321-BB87-4CC9-BD72-964F63B37951}" dt="2026-01-30T00:38:24.012" v="611" actId="26606"/>
          <ac:spMkLst>
            <pc:docMk/>
            <pc:sldMk cId="1769526788" sldId="681"/>
            <ac:spMk id="9" creationId="{7517A47C-B2E5-4B79-8061-D74B1311AF6E}"/>
          </ac:spMkLst>
        </pc:spChg>
        <pc:spChg chg="add">
          <ac:chgData name="Genti Kruja" userId="4a68afd745bcb2fa" providerId="LiveId" clId="{72FFF321-BB87-4CC9-BD72-964F63B37951}" dt="2026-01-30T00:38:24.012" v="611" actId="26606"/>
          <ac:spMkLst>
            <pc:docMk/>
            <pc:sldMk cId="1769526788" sldId="681"/>
            <ac:spMk id="11" creationId="{C505E780-2083-4CB5-A42A-5E0E2908ECC3}"/>
          </ac:spMkLst>
        </pc:spChg>
        <pc:spChg chg="add">
          <ac:chgData name="Genti Kruja" userId="4a68afd745bcb2fa" providerId="LiveId" clId="{72FFF321-BB87-4CC9-BD72-964F63B37951}" dt="2026-01-30T00:38:24.012" v="611" actId="26606"/>
          <ac:spMkLst>
            <pc:docMk/>
            <pc:sldMk cId="1769526788" sldId="681"/>
            <ac:spMk id="13" creationId="{D2C0AE1C-0118-41AE-8A10-7CDCBF10E96F}"/>
          </ac:spMkLst>
        </pc:spChg>
        <pc:spChg chg="add">
          <ac:chgData name="Genti Kruja" userId="4a68afd745bcb2fa" providerId="LiveId" clId="{72FFF321-BB87-4CC9-BD72-964F63B37951}" dt="2026-01-30T00:38:24.012" v="611" actId="26606"/>
          <ac:spMkLst>
            <pc:docMk/>
            <pc:sldMk cId="1769526788" sldId="681"/>
            <ac:spMk id="15" creationId="{463EEC44-1BA3-44ED-81FC-A644B04B2A44}"/>
          </ac:spMkLst>
        </pc:spChg>
        <pc:graphicFrameChg chg="add">
          <ac:chgData name="Genti Kruja" userId="4a68afd745bcb2fa" providerId="LiveId" clId="{72FFF321-BB87-4CC9-BD72-964F63B37951}" dt="2026-01-30T00:38:24.012" v="611" actId="26606"/>
          <ac:graphicFrameMkLst>
            <pc:docMk/>
            <pc:sldMk cId="1769526788" sldId="681"/>
            <ac:graphicFrameMk id="7" creationId="{690F9790-F612-6151-61D5-527BBA1F4AAA}"/>
          </ac:graphicFrameMkLst>
        </pc:graphicFrameChg>
      </pc:sldChg>
      <pc:sldChg chg="delSp modSp add mod">
        <pc:chgData name="Genti Kruja" userId="4a68afd745bcb2fa" providerId="LiveId" clId="{72FFF321-BB87-4CC9-BD72-964F63B37951}" dt="2026-01-30T00:39:01.598" v="624" actId="14100"/>
        <pc:sldMkLst>
          <pc:docMk/>
          <pc:sldMk cId="3239003433" sldId="682"/>
        </pc:sldMkLst>
        <pc:spChg chg="mod">
          <ac:chgData name="Genti Kruja" userId="4a68afd745bcb2fa" providerId="LiveId" clId="{72FFF321-BB87-4CC9-BD72-964F63B37951}" dt="2026-01-30T00:39:01.598" v="624" actId="14100"/>
          <ac:spMkLst>
            <pc:docMk/>
            <pc:sldMk cId="3239003433" sldId="682"/>
            <ac:spMk id="3" creationId="{559EB9DB-7193-CA5A-BAC5-2E296DA9D1BC}"/>
          </ac:spMkLst>
        </pc:spChg>
      </pc:sldChg>
      <pc:sldChg chg="addSp delSp modSp new mod setBg">
        <pc:chgData name="Genti Kruja" userId="4a68afd745bcb2fa" providerId="LiveId" clId="{72FFF321-BB87-4CC9-BD72-964F63B37951}" dt="2026-01-30T00:39:49.537" v="639" actId="26606"/>
        <pc:sldMkLst>
          <pc:docMk/>
          <pc:sldMk cId="4200293500" sldId="683"/>
        </pc:sldMkLst>
        <pc:spChg chg="mod">
          <ac:chgData name="Genti Kruja" userId="4a68afd745bcb2fa" providerId="LiveId" clId="{72FFF321-BB87-4CC9-BD72-964F63B37951}" dt="2026-01-30T00:39:49.537" v="639" actId="26606"/>
          <ac:spMkLst>
            <pc:docMk/>
            <pc:sldMk cId="4200293500" sldId="683"/>
            <ac:spMk id="2" creationId="{8EDA241D-7E6F-1A3F-DBA4-D06A5DDBE8EE}"/>
          </ac:spMkLst>
        </pc:spChg>
        <pc:spChg chg="add">
          <ac:chgData name="Genti Kruja" userId="4a68afd745bcb2fa" providerId="LiveId" clId="{72FFF321-BB87-4CC9-BD72-964F63B37951}" dt="2026-01-30T00:39:49.537" v="639" actId="26606"/>
          <ac:spMkLst>
            <pc:docMk/>
            <pc:sldMk cId="4200293500" sldId="683"/>
            <ac:spMk id="20" creationId="{DCC231C8-C761-4B31-9B1C-C6D19248C6B3}"/>
          </ac:spMkLst>
        </pc:spChg>
        <pc:graphicFrameChg chg="add mod modGraphic">
          <ac:chgData name="Genti Kruja" userId="4a68afd745bcb2fa" providerId="LiveId" clId="{72FFF321-BB87-4CC9-BD72-964F63B37951}" dt="2026-01-30T00:39:49.537" v="639" actId="26606"/>
          <ac:graphicFrameMkLst>
            <pc:docMk/>
            <pc:sldMk cId="4200293500" sldId="683"/>
            <ac:graphicFrameMk id="5" creationId="{58BA9996-41CE-5233-BDC5-7B10E2684370}"/>
          </ac:graphicFrameMkLst>
        </pc:graphicFrameChg>
      </pc:sldChg>
      <pc:sldChg chg="addSp delSp modSp new mod setBg">
        <pc:chgData name="Genti Kruja" userId="4a68afd745bcb2fa" providerId="LiveId" clId="{72FFF321-BB87-4CC9-BD72-964F63B37951}" dt="2026-01-30T00:41:07.909" v="646" actId="26606"/>
        <pc:sldMkLst>
          <pc:docMk/>
          <pc:sldMk cId="2937543621" sldId="684"/>
        </pc:sldMkLst>
        <pc:spChg chg="add del mod">
          <ac:chgData name="Genti Kruja" userId="4a68afd745bcb2fa" providerId="LiveId" clId="{72FFF321-BB87-4CC9-BD72-964F63B37951}" dt="2026-01-30T00:41:07.909" v="646" actId="26606"/>
          <ac:spMkLst>
            <pc:docMk/>
            <pc:sldMk cId="2937543621" sldId="684"/>
            <ac:spMk id="3" creationId="{5E78EBB6-5E64-B62A-BEC6-BE63B40BA360}"/>
          </ac:spMkLst>
        </pc:spChg>
      </pc:sldChg>
      <pc:sldChg chg="addSp modSp new mod setBg">
        <pc:chgData name="Genti Kruja" userId="4a68afd745bcb2fa" providerId="LiveId" clId="{72FFF321-BB87-4CC9-BD72-964F63B37951}" dt="2026-01-30T00:42:35.935" v="660" actId="14100"/>
        <pc:sldMkLst>
          <pc:docMk/>
          <pc:sldMk cId="289672865" sldId="685"/>
        </pc:sldMkLst>
        <pc:spChg chg="mod">
          <ac:chgData name="Genti Kruja" userId="4a68afd745bcb2fa" providerId="LiveId" clId="{72FFF321-BB87-4CC9-BD72-964F63B37951}" dt="2026-01-30T00:42:30.937" v="658" actId="14100"/>
          <ac:spMkLst>
            <pc:docMk/>
            <pc:sldMk cId="289672865" sldId="685"/>
            <ac:spMk id="2" creationId="{04BC42A6-B587-2842-4ABA-0ED2C94E0AFC}"/>
          </ac:spMkLst>
        </pc:spChg>
        <pc:spChg chg="mod">
          <ac:chgData name="Genti Kruja" userId="4a68afd745bcb2fa" providerId="LiveId" clId="{72FFF321-BB87-4CC9-BD72-964F63B37951}" dt="2026-01-30T00:42:35.935" v="660" actId="14100"/>
          <ac:spMkLst>
            <pc:docMk/>
            <pc:sldMk cId="289672865" sldId="685"/>
            <ac:spMk id="3" creationId="{E885FC8F-6282-8018-A77F-2C964F4B2EAE}"/>
          </ac:spMkLst>
        </pc:spChg>
        <pc:spChg chg="add">
          <ac:chgData name="Genti Kruja" userId="4a68afd745bcb2fa" providerId="LiveId" clId="{72FFF321-BB87-4CC9-BD72-964F63B37951}" dt="2026-01-30T00:41:50.998" v="653" actId="26606"/>
          <ac:spMkLst>
            <pc:docMk/>
            <pc:sldMk cId="289672865" sldId="685"/>
            <ac:spMk id="9" creationId="{9F7D5CDA-D291-4307-BF55-1381FED29634}"/>
          </ac:spMkLst>
        </pc:spChg>
        <pc:picChg chg="add">
          <ac:chgData name="Genti Kruja" userId="4a68afd745bcb2fa" providerId="LiveId" clId="{72FFF321-BB87-4CC9-BD72-964F63B37951}" dt="2026-01-30T00:41:50.998" v="653" actId="26606"/>
          <ac:picMkLst>
            <pc:docMk/>
            <pc:sldMk cId="289672865" sldId="685"/>
            <ac:picMk id="5" creationId="{01DECF67-8FA2-B417-4F77-C14E935BE9D1}"/>
          </ac:picMkLst>
        </pc:picChg>
      </pc:sldChg>
      <pc:sldChg chg="delSp modSp new mod">
        <pc:chgData name="Genti Kruja" userId="4a68afd745bcb2fa" providerId="LiveId" clId="{72FFF321-BB87-4CC9-BD72-964F63B37951}" dt="2026-01-30T00:43:12.881" v="664" actId="1076"/>
        <pc:sldMkLst>
          <pc:docMk/>
          <pc:sldMk cId="1663584141" sldId="686"/>
        </pc:sldMkLst>
        <pc:spChg chg="mod">
          <ac:chgData name="Genti Kruja" userId="4a68afd745bcb2fa" providerId="LiveId" clId="{72FFF321-BB87-4CC9-BD72-964F63B37951}" dt="2026-01-30T00:43:12.881" v="664" actId="1076"/>
          <ac:spMkLst>
            <pc:docMk/>
            <pc:sldMk cId="1663584141" sldId="686"/>
            <ac:spMk id="3" creationId="{6CB1A515-BA77-509A-DA1B-ACE29B5BE881}"/>
          </ac:spMkLst>
        </pc:spChg>
      </pc:sldChg>
      <pc:sldChg chg="addSp modSp new mod setBg">
        <pc:chgData name="Genti Kruja" userId="4a68afd745bcb2fa" providerId="LiveId" clId="{72FFF321-BB87-4CC9-BD72-964F63B37951}" dt="2026-01-30T00:45:34.334" v="694" actId="6549"/>
        <pc:sldMkLst>
          <pc:docMk/>
          <pc:sldMk cId="752903018" sldId="687"/>
        </pc:sldMkLst>
        <pc:spChg chg="mod">
          <ac:chgData name="Genti Kruja" userId="4a68afd745bcb2fa" providerId="LiveId" clId="{72FFF321-BB87-4CC9-BD72-964F63B37951}" dt="2026-01-30T00:45:34.334" v="694" actId="6549"/>
          <ac:spMkLst>
            <pc:docMk/>
            <pc:sldMk cId="752903018" sldId="687"/>
            <ac:spMk id="2" creationId="{17928D1B-0EFF-8148-456D-55307655EE9E}"/>
          </ac:spMkLst>
        </pc:spChg>
        <pc:spChg chg="mod">
          <ac:chgData name="Genti Kruja" userId="4a68afd745bcb2fa" providerId="LiveId" clId="{72FFF321-BB87-4CC9-BD72-964F63B37951}" dt="2026-01-30T00:44:40.309" v="681" actId="5793"/>
          <ac:spMkLst>
            <pc:docMk/>
            <pc:sldMk cId="752903018" sldId="687"/>
            <ac:spMk id="3" creationId="{A7588A54-68C8-E339-C1D3-DDF0F3D62936}"/>
          </ac:spMkLst>
        </pc:spChg>
        <pc:spChg chg="add">
          <ac:chgData name="Genti Kruja" userId="4a68afd745bcb2fa" providerId="LiveId" clId="{72FFF321-BB87-4CC9-BD72-964F63B37951}" dt="2026-01-30T00:43:58.332" v="670" actId="26606"/>
          <ac:spMkLst>
            <pc:docMk/>
            <pc:sldMk cId="752903018" sldId="687"/>
            <ac:spMk id="8" creationId="{907EF6B7-1338-4443-8C46-6A318D952DFD}"/>
          </ac:spMkLst>
        </pc:spChg>
        <pc:spChg chg="add">
          <ac:chgData name="Genti Kruja" userId="4a68afd745bcb2fa" providerId="LiveId" clId="{72FFF321-BB87-4CC9-BD72-964F63B37951}" dt="2026-01-30T00:43:58.332" v="670" actId="26606"/>
          <ac:spMkLst>
            <pc:docMk/>
            <pc:sldMk cId="752903018" sldId="687"/>
            <ac:spMk id="10" creationId="{DAAE4CDD-124C-4DCF-9584-B6033B545DD5}"/>
          </ac:spMkLst>
        </pc:spChg>
        <pc:spChg chg="add">
          <ac:chgData name="Genti Kruja" userId="4a68afd745bcb2fa" providerId="LiveId" clId="{72FFF321-BB87-4CC9-BD72-964F63B37951}" dt="2026-01-30T00:43:58.332" v="670" actId="26606"/>
          <ac:spMkLst>
            <pc:docMk/>
            <pc:sldMk cId="752903018" sldId="687"/>
            <ac:spMk id="12" creationId="{081E4A58-353D-44AE-B2FC-2A74E2E400F7}"/>
          </ac:spMkLst>
        </pc:spChg>
      </pc:sldChg>
      <pc:sldChg chg="addSp delSp modSp new mod setBg">
        <pc:chgData name="Genti Kruja" userId="4a68afd745bcb2fa" providerId="LiveId" clId="{72FFF321-BB87-4CC9-BD72-964F63B37951}" dt="2026-01-30T00:45:43.938" v="697" actId="14100"/>
        <pc:sldMkLst>
          <pc:docMk/>
          <pc:sldMk cId="2616073876" sldId="688"/>
        </pc:sldMkLst>
        <pc:spChg chg="mod">
          <ac:chgData name="Genti Kruja" userId="4a68afd745bcb2fa" providerId="LiveId" clId="{72FFF321-BB87-4CC9-BD72-964F63B37951}" dt="2026-01-30T00:45:22.370" v="692" actId="6549"/>
          <ac:spMkLst>
            <pc:docMk/>
            <pc:sldMk cId="2616073876" sldId="688"/>
            <ac:spMk id="3" creationId="{02542D13-FFEC-A0FF-6554-111945630FFF}"/>
          </ac:spMkLst>
        </pc:spChg>
        <pc:spChg chg="add mod">
          <ac:chgData name="Genti Kruja" userId="4a68afd745bcb2fa" providerId="LiveId" clId="{72FFF321-BB87-4CC9-BD72-964F63B37951}" dt="2026-01-30T00:45:43.938" v="697" actId="14100"/>
          <ac:spMkLst>
            <pc:docMk/>
            <pc:sldMk cId="2616073876" sldId="688"/>
            <ac:spMk id="4" creationId="{8A32F6A3-8430-72BD-FB9B-1248DE53303A}"/>
          </ac:spMkLst>
        </pc:spChg>
        <pc:spChg chg="add">
          <ac:chgData name="Genti Kruja" userId="4a68afd745bcb2fa" providerId="LiveId" clId="{72FFF321-BB87-4CC9-BD72-964F63B37951}" dt="2026-01-30T00:44:58.002" v="686" actId="26606"/>
          <ac:spMkLst>
            <pc:docMk/>
            <pc:sldMk cId="2616073876" sldId="688"/>
            <ac:spMk id="8" creationId="{907EF6B7-1338-4443-8C46-6A318D952DFD}"/>
          </ac:spMkLst>
        </pc:spChg>
        <pc:spChg chg="add">
          <ac:chgData name="Genti Kruja" userId="4a68afd745bcb2fa" providerId="LiveId" clId="{72FFF321-BB87-4CC9-BD72-964F63B37951}" dt="2026-01-30T00:44:58.002" v="686" actId="26606"/>
          <ac:spMkLst>
            <pc:docMk/>
            <pc:sldMk cId="2616073876" sldId="688"/>
            <ac:spMk id="10" creationId="{DAAE4CDD-124C-4DCF-9584-B6033B545DD5}"/>
          </ac:spMkLst>
        </pc:spChg>
        <pc:spChg chg="add">
          <ac:chgData name="Genti Kruja" userId="4a68afd745bcb2fa" providerId="LiveId" clId="{72FFF321-BB87-4CC9-BD72-964F63B37951}" dt="2026-01-30T00:44:58.002" v="686" actId="26606"/>
          <ac:spMkLst>
            <pc:docMk/>
            <pc:sldMk cId="2616073876" sldId="688"/>
            <ac:spMk id="12" creationId="{081E4A58-353D-44AE-B2FC-2A74E2E400F7}"/>
          </ac:spMkLst>
        </pc:spChg>
      </pc:sldChg>
      <pc:sldChg chg="addSp modSp new mod setBg">
        <pc:chgData name="Genti Kruja" userId="4a68afd745bcb2fa" providerId="LiveId" clId="{72FFF321-BB87-4CC9-BD72-964F63B37951}" dt="2026-01-30T00:47:05.273" v="742" actId="122"/>
        <pc:sldMkLst>
          <pc:docMk/>
          <pc:sldMk cId="286283492" sldId="689"/>
        </pc:sldMkLst>
        <pc:spChg chg="mod">
          <ac:chgData name="Genti Kruja" userId="4a68afd745bcb2fa" providerId="LiveId" clId="{72FFF321-BB87-4CC9-BD72-964F63B37951}" dt="2026-01-30T00:47:05.273" v="742" actId="122"/>
          <ac:spMkLst>
            <pc:docMk/>
            <pc:sldMk cId="286283492" sldId="689"/>
            <ac:spMk id="2" creationId="{84E7319B-6F90-F77C-F927-385C057AEC23}"/>
          </ac:spMkLst>
        </pc:spChg>
        <pc:spChg chg="mod">
          <ac:chgData name="Genti Kruja" userId="4a68afd745bcb2fa" providerId="LiveId" clId="{72FFF321-BB87-4CC9-BD72-964F63B37951}" dt="2026-01-30T00:47:00.175" v="740" actId="14100"/>
          <ac:spMkLst>
            <pc:docMk/>
            <pc:sldMk cId="286283492" sldId="689"/>
            <ac:spMk id="3" creationId="{7EFAE93D-E87C-ADD2-3BB6-21CF2DABCB01}"/>
          </ac:spMkLst>
        </pc:spChg>
        <pc:spChg chg="add">
          <ac:chgData name="Genti Kruja" userId="4a68afd745bcb2fa" providerId="LiveId" clId="{72FFF321-BB87-4CC9-BD72-964F63B37951}" dt="2026-01-30T00:46:44.766" v="736" actId="26606"/>
          <ac:spMkLst>
            <pc:docMk/>
            <pc:sldMk cId="286283492" sldId="689"/>
            <ac:spMk id="10" creationId="{EDDBB197-D710-4A4F-A9CA-FD2177498BE8}"/>
          </ac:spMkLst>
        </pc:spChg>
        <pc:spChg chg="add">
          <ac:chgData name="Genti Kruja" userId="4a68afd745bcb2fa" providerId="LiveId" clId="{72FFF321-BB87-4CC9-BD72-964F63B37951}" dt="2026-01-30T00:46:44.766" v="736" actId="26606"/>
          <ac:spMkLst>
            <pc:docMk/>
            <pc:sldMk cId="286283492" sldId="689"/>
            <ac:spMk id="12" creationId="{975D1CFA-2CDB-4B64-BD9F-85744E8DA12F}"/>
          </ac:spMkLst>
        </pc:spChg>
        <pc:grpChg chg="add">
          <ac:chgData name="Genti Kruja" userId="4a68afd745bcb2fa" providerId="LiveId" clId="{72FFF321-BB87-4CC9-BD72-964F63B37951}" dt="2026-01-30T00:46:44.766" v="736" actId="26606"/>
          <ac:grpSpMkLst>
            <pc:docMk/>
            <pc:sldMk cId="286283492" sldId="689"/>
            <ac:grpSpMk id="14" creationId="{25EE5136-01F1-466C-962D-BA9B4C6757AA}"/>
          </ac:grpSpMkLst>
        </pc:grpChg>
        <pc:picChg chg="add">
          <ac:chgData name="Genti Kruja" userId="4a68afd745bcb2fa" providerId="LiveId" clId="{72FFF321-BB87-4CC9-BD72-964F63B37951}" dt="2026-01-30T00:46:44.766" v="736" actId="26606"/>
          <ac:picMkLst>
            <pc:docMk/>
            <pc:sldMk cId="286283492" sldId="689"/>
            <ac:picMk id="7" creationId="{03559508-0379-45E5-EF92-78B706F9212E}"/>
          </ac:picMkLst>
        </pc:picChg>
      </pc:sldChg>
      <pc:sldChg chg="addSp delSp modSp new mod setBg">
        <pc:chgData name="Genti Kruja" userId="4a68afd745bcb2fa" providerId="LiveId" clId="{72FFF321-BB87-4CC9-BD72-964F63B37951}" dt="2026-02-06T16:11:05.772" v="805" actId="255"/>
        <pc:sldMkLst>
          <pc:docMk/>
          <pc:sldMk cId="623718125" sldId="690"/>
        </pc:sldMkLst>
        <pc:spChg chg="del mod">
          <ac:chgData name="Genti Kruja" userId="4a68afd745bcb2fa" providerId="LiveId" clId="{72FFF321-BB87-4CC9-BD72-964F63B37951}" dt="2026-02-06T16:10:48.647" v="800" actId="478"/>
          <ac:spMkLst>
            <pc:docMk/>
            <pc:sldMk cId="623718125" sldId="690"/>
            <ac:spMk id="2" creationId="{389ED70D-7830-4484-CBD7-BFC4DDA0BD29}"/>
          </ac:spMkLst>
        </pc:spChg>
        <pc:spChg chg="mod">
          <ac:chgData name="Genti Kruja" userId="4a68afd745bcb2fa" providerId="LiveId" clId="{72FFF321-BB87-4CC9-BD72-964F63B37951}" dt="2026-02-06T16:11:05.772" v="805" actId="255"/>
          <ac:spMkLst>
            <pc:docMk/>
            <pc:sldMk cId="623718125" sldId="690"/>
            <ac:spMk id="3" creationId="{E77EA78F-5B95-CFE5-29B4-BC8A27B86703}"/>
          </ac:spMkLst>
        </pc:spChg>
        <pc:spChg chg="add del">
          <ac:chgData name="Genti Kruja" userId="4a68afd745bcb2fa" providerId="LiveId" clId="{72FFF321-BB87-4CC9-BD72-964F63B37951}" dt="2026-02-06T16:10:57.875" v="803" actId="26606"/>
          <ac:spMkLst>
            <pc:docMk/>
            <pc:sldMk cId="623718125" sldId="690"/>
            <ac:spMk id="9" creationId="{743AA782-23D1-4521-8CAD-47662984AA08}"/>
          </ac:spMkLst>
        </pc:spChg>
        <pc:spChg chg="add del">
          <ac:chgData name="Genti Kruja" userId="4a68afd745bcb2fa" providerId="LiveId" clId="{72FFF321-BB87-4CC9-BD72-964F63B37951}" dt="2026-02-06T16:10:57.875" v="803" actId="26606"/>
          <ac:spMkLst>
            <pc:docMk/>
            <pc:sldMk cId="623718125" sldId="690"/>
            <ac:spMk id="11" creationId="{71877DBC-BB60-40F0-AC93-2ACDBAAE60CE}"/>
          </ac:spMkLst>
        </pc:spChg>
        <pc:spChg chg="add del">
          <ac:chgData name="Genti Kruja" userId="4a68afd745bcb2fa" providerId="LiveId" clId="{72FFF321-BB87-4CC9-BD72-964F63B37951}" dt="2026-02-06T16:10:57.861" v="802" actId="26606"/>
          <ac:spMkLst>
            <pc:docMk/>
            <pc:sldMk cId="623718125" sldId="690"/>
            <ac:spMk id="16" creationId="{743AA782-23D1-4521-8CAD-47662984AA08}"/>
          </ac:spMkLst>
        </pc:spChg>
        <pc:spChg chg="add del">
          <ac:chgData name="Genti Kruja" userId="4a68afd745bcb2fa" providerId="LiveId" clId="{72FFF321-BB87-4CC9-BD72-964F63B37951}" dt="2026-02-06T16:10:57.861" v="802" actId="26606"/>
          <ac:spMkLst>
            <pc:docMk/>
            <pc:sldMk cId="623718125" sldId="690"/>
            <ac:spMk id="18" creationId="{71877DBC-BB60-40F0-AC93-2ACDBAAE60CE}"/>
          </ac:spMkLst>
        </pc:spChg>
        <pc:spChg chg="add">
          <ac:chgData name="Genti Kruja" userId="4a68afd745bcb2fa" providerId="LiveId" clId="{72FFF321-BB87-4CC9-BD72-964F63B37951}" dt="2026-02-06T16:10:57.875" v="803" actId="26606"/>
          <ac:spMkLst>
            <pc:docMk/>
            <pc:sldMk cId="623718125" sldId="690"/>
            <ac:spMk id="20" creationId="{F821940F-7A1D-4ACC-85B4-A932898ABB37}"/>
          </ac:spMkLst>
        </pc:spChg>
        <pc:spChg chg="add">
          <ac:chgData name="Genti Kruja" userId="4a68afd745bcb2fa" providerId="LiveId" clId="{72FFF321-BB87-4CC9-BD72-964F63B37951}" dt="2026-02-06T16:10:57.875" v="803" actId="26606"/>
          <ac:spMkLst>
            <pc:docMk/>
            <pc:sldMk cId="623718125" sldId="690"/>
            <ac:spMk id="21" creationId="{16674508-81D3-48CF-96BF-7FC60EAA572A}"/>
          </ac:spMkLst>
        </pc:spChg>
        <pc:picChg chg="add mod">
          <ac:chgData name="Genti Kruja" userId="4a68afd745bcb2fa" providerId="LiveId" clId="{72FFF321-BB87-4CC9-BD72-964F63B37951}" dt="2026-02-06T16:10:57.875" v="803" actId="26606"/>
          <ac:picMkLst>
            <pc:docMk/>
            <pc:sldMk cId="623718125" sldId="690"/>
            <ac:picMk id="4" creationId="{D7C29DF2-6508-C3CC-E3F2-9581E7D39157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C49B3-FCC1-4A56-ACE3-7BB9A29BDCBC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89E8CC5-64BA-41B9-89FB-E8DC37996FD7}">
      <dgm:prSet/>
      <dgm:spPr/>
      <dgm:t>
        <a:bodyPr/>
        <a:lstStyle/>
        <a:p>
          <a:r>
            <a:rPr lang="en-US" b="1"/>
            <a:t>Water Ethics: Religion, Society &amp; Sustainability</a:t>
          </a:r>
          <a:endParaRPr lang="en-US"/>
        </a:p>
      </dgm:t>
    </dgm:pt>
    <dgm:pt modelId="{EECFCE16-939E-45B2-99D0-5DCD64D84A2A}" type="parTrans" cxnId="{7857A6D9-285B-4587-8008-4C706DF271AA}">
      <dgm:prSet/>
      <dgm:spPr/>
      <dgm:t>
        <a:bodyPr/>
        <a:lstStyle/>
        <a:p>
          <a:endParaRPr lang="en-US"/>
        </a:p>
      </dgm:t>
    </dgm:pt>
    <dgm:pt modelId="{697408F8-50C0-453C-8C0B-7D04B4073233}" type="sibTrans" cxnId="{7857A6D9-285B-4587-8008-4C706DF271AA}">
      <dgm:prSet/>
      <dgm:spPr/>
      <dgm:t>
        <a:bodyPr/>
        <a:lstStyle/>
        <a:p>
          <a:endParaRPr lang="en-US"/>
        </a:p>
      </dgm:t>
    </dgm:pt>
    <dgm:pt modelId="{981A500A-94A3-4B07-A6C4-952A82FF851C}">
      <dgm:prSet/>
      <dgm:spPr/>
      <dgm:t>
        <a:bodyPr/>
        <a:lstStyle/>
        <a:p>
          <a:r>
            <a:rPr lang="en-US"/>
            <a:t>Water ethics as a </a:t>
          </a:r>
          <a:r>
            <a:rPr lang="en-US" b="1"/>
            <a:t>religious, ethical, social &amp; sustainability issue</a:t>
          </a:r>
          <a:endParaRPr lang="en-US"/>
        </a:p>
      </dgm:t>
    </dgm:pt>
    <dgm:pt modelId="{7D872A2D-712D-41F5-B05C-EDCD9022F9C8}" type="parTrans" cxnId="{7B2E5A2F-3E8E-40D8-B600-119ACFD9D34E}">
      <dgm:prSet/>
      <dgm:spPr/>
      <dgm:t>
        <a:bodyPr/>
        <a:lstStyle/>
        <a:p>
          <a:endParaRPr lang="en-US"/>
        </a:p>
      </dgm:t>
    </dgm:pt>
    <dgm:pt modelId="{60D57994-7BF3-44C7-9AFD-E5493333909A}" type="sibTrans" cxnId="{7B2E5A2F-3E8E-40D8-B600-119ACFD9D34E}">
      <dgm:prSet/>
      <dgm:spPr/>
      <dgm:t>
        <a:bodyPr/>
        <a:lstStyle/>
        <a:p>
          <a:endParaRPr lang="en-US"/>
        </a:p>
      </dgm:t>
    </dgm:pt>
    <dgm:pt modelId="{6688C727-988F-4D52-9485-C7D7D7AB7C4B}">
      <dgm:prSet/>
      <dgm:spPr/>
      <dgm:t>
        <a:bodyPr/>
        <a:lstStyle/>
        <a:p>
          <a:r>
            <a:rPr lang="en-US"/>
            <a:t>Grounded in </a:t>
          </a:r>
          <a:r>
            <a:rPr lang="en-US" b="1"/>
            <a:t>Islamic Environmental Ethics</a:t>
          </a:r>
          <a:endParaRPr lang="en-US"/>
        </a:p>
      </dgm:t>
    </dgm:pt>
    <dgm:pt modelId="{26573CE3-9782-47FD-BB79-EA7363502CEC}" type="parTrans" cxnId="{4C5F2BE2-BD02-4EB1-B77B-94D75FD84F51}">
      <dgm:prSet/>
      <dgm:spPr/>
      <dgm:t>
        <a:bodyPr/>
        <a:lstStyle/>
        <a:p>
          <a:endParaRPr lang="en-US"/>
        </a:p>
      </dgm:t>
    </dgm:pt>
    <dgm:pt modelId="{814CA190-4321-4D36-A257-1DB0BA304167}" type="sibTrans" cxnId="{4C5F2BE2-BD02-4EB1-B77B-94D75FD84F51}">
      <dgm:prSet/>
      <dgm:spPr/>
      <dgm:t>
        <a:bodyPr/>
        <a:lstStyle/>
        <a:p>
          <a:endParaRPr lang="en-US"/>
        </a:p>
      </dgm:t>
    </dgm:pt>
    <dgm:pt modelId="{0301F0A3-E9D8-4475-9254-6D104F765890}">
      <dgm:prSet/>
      <dgm:spPr/>
      <dgm:t>
        <a:bodyPr/>
        <a:lstStyle/>
        <a:p>
          <a:r>
            <a:rPr lang="en-US"/>
            <a:t>Enriched through </a:t>
          </a:r>
          <a:r>
            <a:rPr lang="en-US" b="1"/>
            <a:t>interreligious dialogue</a:t>
          </a:r>
          <a:endParaRPr lang="en-US"/>
        </a:p>
      </dgm:t>
    </dgm:pt>
    <dgm:pt modelId="{A0238D0F-18C2-4D2C-A1BF-103B13BC4A8B}" type="parTrans" cxnId="{916CD0C0-F88B-44AA-B354-B980296870A8}">
      <dgm:prSet/>
      <dgm:spPr/>
      <dgm:t>
        <a:bodyPr/>
        <a:lstStyle/>
        <a:p>
          <a:endParaRPr lang="en-US"/>
        </a:p>
      </dgm:t>
    </dgm:pt>
    <dgm:pt modelId="{9365D515-17D2-418E-86F6-898E5EFF643C}" type="sibTrans" cxnId="{916CD0C0-F88B-44AA-B354-B980296870A8}">
      <dgm:prSet/>
      <dgm:spPr/>
      <dgm:t>
        <a:bodyPr/>
        <a:lstStyle/>
        <a:p>
          <a:endParaRPr lang="en-US"/>
        </a:p>
      </dgm:t>
    </dgm:pt>
    <dgm:pt modelId="{3BEC09FC-EF8A-4A61-A181-A56C53CFF3AE}">
      <dgm:prSet/>
      <dgm:spPr/>
      <dgm:t>
        <a:bodyPr/>
        <a:lstStyle/>
        <a:p>
          <a:r>
            <a:rPr lang="en-US"/>
            <a:t>Water as </a:t>
          </a:r>
          <a:r>
            <a:rPr lang="en-US" b="1"/>
            <a:t>sacred element</a:t>
          </a:r>
          <a:r>
            <a:rPr lang="en-US"/>
            <a:t> and </a:t>
          </a:r>
          <a:r>
            <a:rPr lang="en-US" b="1"/>
            <a:t>public good</a:t>
          </a:r>
          <a:endParaRPr lang="en-US"/>
        </a:p>
      </dgm:t>
    </dgm:pt>
    <dgm:pt modelId="{B14A716B-B58A-467A-A636-95DEACB7C9CA}" type="parTrans" cxnId="{78D2E5AA-77A9-4D69-B891-F28022EDE321}">
      <dgm:prSet/>
      <dgm:spPr/>
      <dgm:t>
        <a:bodyPr/>
        <a:lstStyle/>
        <a:p>
          <a:endParaRPr lang="en-US"/>
        </a:p>
      </dgm:t>
    </dgm:pt>
    <dgm:pt modelId="{66A46E82-C25F-4474-9216-15DE16948CC6}" type="sibTrans" cxnId="{78D2E5AA-77A9-4D69-B891-F28022EDE321}">
      <dgm:prSet/>
      <dgm:spPr/>
      <dgm:t>
        <a:bodyPr/>
        <a:lstStyle/>
        <a:p>
          <a:endParaRPr lang="en-US"/>
        </a:p>
      </dgm:t>
    </dgm:pt>
    <dgm:pt modelId="{C92CEEBD-82BD-483F-A1E9-608E651FAFED}">
      <dgm:prSet/>
      <dgm:spPr/>
      <dgm:t>
        <a:bodyPr/>
        <a:lstStyle/>
        <a:p>
          <a:r>
            <a:rPr lang="en-US"/>
            <a:t>Integrates theology, ethics, sustainability &amp; applied case studies</a:t>
          </a:r>
        </a:p>
      </dgm:t>
    </dgm:pt>
    <dgm:pt modelId="{3CD0027B-FCB1-437D-9DFB-1711B44D54CE}" type="parTrans" cxnId="{D8FF6788-3830-4E7F-AFCE-847992344B26}">
      <dgm:prSet/>
      <dgm:spPr/>
      <dgm:t>
        <a:bodyPr/>
        <a:lstStyle/>
        <a:p>
          <a:endParaRPr lang="en-US"/>
        </a:p>
      </dgm:t>
    </dgm:pt>
    <dgm:pt modelId="{03DD95FD-12F0-4E0E-B2F5-FA068F7DCA71}" type="sibTrans" cxnId="{D8FF6788-3830-4E7F-AFCE-847992344B26}">
      <dgm:prSet/>
      <dgm:spPr/>
      <dgm:t>
        <a:bodyPr/>
        <a:lstStyle/>
        <a:p>
          <a:endParaRPr lang="en-US"/>
        </a:p>
      </dgm:t>
    </dgm:pt>
    <dgm:pt modelId="{E0883CC0-989F-43CD-8924-6B7E0B8832F0}" type="pres">
      <dgm:prSet presAssocID="{602C49B3-FCC1-4A56-ACE3-7BB9A29BDCBC}" presName="diagram" presStyleCnt="0">
        <dgm:presLayoutVars>
          <dgm:dir/>
          <dgm:resizeHandles val="exact"/>
        </dgm:presLayoutVars>
      </dgm:prSet>
      <dgm:spPr/>
    </dgm:pt>
    <dgm:pt modelId="{2F185509-1502-4689-9234-FAE845CBDB11}" type="pres">
      <dgm:prSet presAssocID="{D89E8CC5-64BA-41B9-89FB-E8DC37996FD7}" presName="node" presStyleLbl="node1" presStyleIdx="0" presStyleCnt="6">
        <dgm:presLayoutVars>
          <dgm:bulletEnabled val="1"/>
        </dgm:presLayoutVars>
      </dgm:prSet>
      <dgm:spPr/>
    </dgm:pt>
    <dgm:pt modelId="{070F53A5-87AC-46BB-8DA2-33FCDCD64AE2}" type="pres">
      <dgm:prSet presAssocID="{697408F8-50C0-453C-8C0B-7D04B4073233}" presName="sibTrans" presStyleCnt="0"/>
      <dgm:spPr/>
    </dgm:pt>
    <dgm:pt modelId="{8A2C813B-BC9C-474D-AF8F-534B5E493820}" type="pres">
      <dgm:prSet presAssocID="{981A500A-94A3-4B07-A6C4-952A82FF851C}" presName="node" presStyleLbl="node1" presStyleIdx="1" presStyleCnt="6">
        <dgm:presLayoutVars>
          <dgm:bulletEnabled val="1"/>
        </dgm:presLayoutVars>
      </dgm:prSet>
      <dgm:spPr/>
    </dgm:pt>
    <dgm:pt modelId="{5E865512-565E-44D9-84C1-B600808591AB}" type="pres">
      <dgm:prSet presAssocID="{60D57994-7BF3-44C7-9AFD-E5493333909A}" presName="sibTrans" presStyleCnt="0"/>
      <dgm:spPr/>
    </dgm:pt>
    <dgm:pt modelId="{9FE477DE-B695-4369-B220-8A2D11A9D44A}" type="pres">
      <dgm:prSet presAssocID="{6688C727-988F-4D52-9485-C7D7D7AB7C4B}" presName="node" presStyleLbl="node1" presStyleIdx="2" presStyleCnt="6">
        <dgm:presLayoutVars>
          <dgm:bulletEnabled val="1"/>
        </dgm:presLayoutVars>
      </dgm:prSet>
      <dgm:spPr/>
    </dgm:pt>
    <dgm:pt modelId="{AE286F97-8AE8-4165-93BD-0EC2E35EC59B}" type="pres">
      <dgm:prSet presAssocID="{814CA190-4321-4D36-A257-1DB0BA304167}" presName="sibTrans" presStyleCnt="0"/>
      <dgm:spPr/>
    </dgm:pt>
    <dgm:pt modelId="{920B01E3-07AA-4B0A-9487-3B7B9BDE4983}" type="pres">
      <dgm:prSet presAssocID="{0301F0A3-E9D8-4475-9254-6D104F765890}" presName="node" presStyleLbl="node1" presStyleIdx="3" presStyleCnt="6">
        <dgm:presLayoutVars>
          <dgm:bulletEnabled val="1"/>
        </dgm:presLayoutVars>
      </dgm:prSet>
      <dgm:spPr/>
    </dgm:pt>
    <dgm:pt modelId="{A0482755-BB5A-4B76-82F9-88DB826E99F3}" type="pres">
      <dgm:prSet presAssocID="{9365D515-17D2-418E-86F6-898E5EFF643C}" presName="sibTrans" presStyleCnt="0"/>
      <dgm:spPr/>
    </dgm:pt>
    <dgm:pt modelId="{5B485A4B-03A7-4369-A309-604A462C9FCC}" type="pres">
      <dgm:prSet presAssocID="{3BEC09FC-EF8A-4A61-A181-A56C53CFF3AE}" presName="node" presStyleLbl="node1" presStyleIdx="4" presStyleCnt="6">
        <dgm:presLayoutVars>
          <dgm:bulletEnabled val="1"/>
        </dgm:presLayoutVars>
      </dgm:prSet>
      <dgm:spPr/>
    </dgm:pt>
    <dgm:pt modelId="{E5663DA2-7BBB-4668-AD54-0D1B08140C9B}" type="pres">
      <dgm:prSet presAssocID="{66A46E82-C25F-4474-9216-15DE16948CC6}" presName="sibTrans" presStyleCnt="0"/>
      <dgm:spPr/>
    </dgm:pt>
    <dgm:pt modelId="{C763F9AB-AF41-45B5-87D7-86548604BCDC}" type="pres">
      <dgm:prSet presAssocID="{C92CEEBD-82BD-483F-A1E9-608E651FAFED}" presName="node" presStyleLbl="node1" presStyleIdx="5" presStyleCnt="6">
        <dgm:presLayoutVars>
          <dgm:bulletEnabled val="1"/>
        </dgm:presLayoutVars>
      </dgm:prSet>
      <dgm:spPr/>
    </dgm:pt>
  </dgm:ptLst>
  <dgm:cxnLst>
    <dgm:cxn modelId="{3371FB20-2FA0-4DAF-8C0A-09148322C1E3}" type="presOf" srcId="{602C49B3-FCC1-4A56-ACE3-7BB9A29BDCBC}" destId="{E0883CC0-989F-43CD-8924-6B7E0B8832F0}" srcOrd="0" destOrd="0" presId="urn:microsoft.com/office/officeart/2005/8/layout/default"/>
    <dgm:cxn modelId="{1DC3CA27-61E4-4371-A819-BB5E4DF67011}" type="presOf" srcId="{6688C727-988F-4D52-9485-C7D7D7AB7C4B}" destId="{9FE477DE-B695-4369-B220-8A2D11A9D44A}" srcOrd="0" destOrd="0" presId="urn:microsoft.com/office/officeart/2005/8/layout/default"/>
    <dgm:cxn modelId="{7B2E5A2F-3E8E-40D8-B600-119ACFD9D34E}" srcId="{602C49B3-FCC1-4A56-ACE3-7BB9A29BDCBC}" destId="{981A500A-94A3-4B07-A6C4-952A82FF851C}" srcOrd="1" destOrd="0" parTransId="{7D872A2D-712D-41F5-B05C-EDCD9022F9C8}" sibTransId="{60D57994-7BF3-44C7-9AFD-E5493333909A}"/>
    <dgm:cxn modelId="{965B3232-D575-4B73-8494-D19D40532488}" type="presOf" srcId="{981A500A-94A3-4B07-A6C4-952A82FF851C}" destId="{8A2C813B-BC9C-474D-AF8F-534B5E493820}" srcOrd="0" destOrd="0" presId="urn:microsoft.com/office/officeart/2005/8/layout/default"/>
    <dgm:cxn modelId="{27FCDA42-0732-4FF5-B6D1-63C660978FA1}" type="presOf" srcId="{C92CEEBD-82BD-483F-A1E9-608E651FAFED}" destId="{C763F9AB-AF41-45B5-87D7-86548604BCDC}" srcOrd="0" destOrd="0" presId="urn:microsoft.com/office/officeart/2005/8/layout/default"/>
    <dgm:cxn modelId="{670C946D-853B-449D-81BE-66727B3103D2}" type="presOf" srcId="{0301F0A3-E9D8-4475-9254-6D104F765890}" destId="{920B01E3-07AA-4B0A-9487-3B7B9BDE4983}" srcOrd="0" destOrd="0" presId="urn:microsoft.com/office/officeart/2005/8/layout/default"/>
    <dgm:cxn modelId="{A2008C7D-43B7-45F5-B6B9-7AA0D5939583}" type="presOf" srcId="{D89E8CC5-64BA-41B9-89FB-E8DC37996FD7}" destId="{2F185509-1502-4689-9234-FAE845CBDB11}" srcOrd="0" destOrd="0" presId="urn:microsoft.com/office/officeart/2005/8/layout/default"/>
    <dgm:cxn modelId="{D8FF6788-3830-4E7F-AFCE-847992344B26}" srcId="{602C49B3-FCC1-4A56-ACE3-7BB9A29BDCBC}" destId="{C92CEEBD-82BD-483F-A1E9-608E651FAFED}" srcOrd="5" destOrd="0" parTransId="{3CD0027B-FCB1-437D-9DFB-1711B44D54CE}" sibTransId="{03DD95FD-12F0-4E0E-B2F5-FA068F7DCA71}"/>
    <dgm:cxn modelId="{78D2E5AA-77A9-4D69-B891-F28022EDE321}" srcId="{602C49B3-FCC1-4A56-ACE3-7BB9A29BDCBC}" destId="{3BEC09FC-EF8A-4A61-A181-A56C53CFF3AE}" srcOrd="4" destOrd="0" parTransId="{B14A716B-B58A-467A-A636-95DEACB7C9CA}" sibTransId="{66A46E82-C25F-4474-9216-15DE16948CC6}"/>
    <dgm:cxn modelId="{CF3D69B3-D514-4C21-9652-AFBAFAFDE3B3}" type="presOf" srcId="{3BEC09FC-EF8A-4A61-A181-A56C53CFF3AE}" destId="{5B485A4B-03A7-4369-A309-604A462C9FCC}" srcOrd="0" destOrd="0" presId="urn:microsoft.com/office/officeart/2005/8/layout/default"/>
    <dgm:cxn modelId="{916CD0C0-F88B-44AA-B354-B980296870A8}" srcId="{602C49B3-FCC1-4A56-ACE3-7BB9A29BDCBC}" destId="{0301F0A3-E9D8-4475-9254-6D104F765890}" srcOrd="3" destOrd="0" parTransId="{A0238D0F-18C2-4D2C-A1BF-103B13BC4A8B}" sibTransId="{9365D515-17D2-418E-86F6-898E5EFF643C}"/>
    <dgm:cxn modelId="{7857A6D9-285B-4587-8008-4C706DF271AA}" srcId="{602C49B3-FCC1-4A56-ACE3-7BB9A29BDCBC}" destId="{D89E8CC5-64BA-41B9-89FB-E8DC37996FD7}" srcOrd="0" destOrd="0" parTransId="{EECFCE16-939E-45B2-99D0-5DCD64D84A2A}" sibTransId="{697408F8-50C0-453C-8C0B-7D04B4073233}"/>
    <dgm:cxn modelId="{4C5F2BE2-BD02-4EB1-B77B-94D75FD84F51}" srcId="{602C49B3-FCC1-4A56-ACE3-7BB9A29BDCBC}" destId="{6688C727-988F-4D52-9485-C7D7D7AB7C4B}" srcOrd="2" destOrd="0" parTransId="{26573CE3-9782-47FD-BB79-EA7363502CEC}" sibTransId="{814CA190-4321-4D36-A257-1DB0BA304167}"/>
    <dgm:cxn modelId="{C80BCE78-0D7B-4510-89FB-13E1EC2336D3}" type="presParOf" srcId="{E0883CC0-989F-43CD-8924-6B7E0B8832F0}" destId="{2F185509-1502-4689-9234-FAE845CBDB11}" srcOrd="0" destOrd="0" presId="urn:microsoft.com/office/officeart/2005/8/layout/default"/>
    <dgm:cxn modelId="{1455C2C6-4055-4F66-93DA-D18B9F260F00}" type="presParOf" srcId="{E0883CC0-989F-43CD-8924-6B7E0B8832F0}" destId="{070F53A5-87AC-46BB-8DA2-33FCDCD64AE2}" srcOrd="1" destOrd="0" presId="urn:microsoft.com/office/officeart/2005/8/layout/default"/>
    <dgm:cxn modelId="{7D7DCB83-8B19-4CAC-AEFD-8BA15FF6FC49}" type="presParOf" srcId="{E0883CC0-989F-43CD-8924-6B7E0B8832F0}" destId="{8A2C813B-BC9C-474D-AF8F-534B5E493820}" srcOrd="2" destOrd="0" presId="urn:microsoft.com/office/officeart/2005/8/layout/default"/>
    <dgm:cxn modelId="{9CDCA55D-ABCE-44E0-954D-AAE878BF7E6D}" type="presParOf" srcId="{E0883CC0-989F-43CD-8924-6B7E0B8832F0}" destId="{5E865512-565E-44D9-84C1-B600808591AB}" srcOrd="3" destOrd="0" presId="urn:microsoft.com/office/officeart/2005/8/layout/default"/>
    <dgm:cxn modelId="{21F3D9B6-E2D6-4F5D-B785-56E7F662E782}" type="presParOf" srcId="{E0883CC0-989F-43CD-8924-6B7E0B8832F0}" destId="{9FE477DE-B695-4369-B220-8A2D11A9D44A}" srcOrd="4" destOrd="0" presId="urn:microsoft.com/office/officeart/2005/8/layout/default"/>
    <dgm:cxn modelId="{378CAD00-F76C-49B5-8D64-F68BB75CC6D9}" type="presParOf" srcId="{E0883CC0-989F-43CD-8924-6B7E0B8832F0}" destId="{AE286F97-8AE8-4165-93BD-0EC2E35EC59B}" srcOrd="5" destOrd="0" presId="urn:microsoft.com/office/officeart/2005/8/layout/default"/>
    <dgm:cxn modelId="{BC6E8FC1-25CC-42C8-BBC6-7F37870E724D}" type="presParOf" srcId="{E0883CC0-989F-43CD-8924-6B7E0B8832F0}" destId="{920B01E3-07AA-4B0A-9487-3B7B9BDE4983}" srcOrd="6" destOrd="0" presId="urn:microsoft.com/office/officeart/2005/8/layout/default"/>
    <dgm:cxn modelId="{0447FFA2-C963-4774-B6D6-13870EDD41B6}" type="presParOf" srcId="{E0883CC0-989F-43CD-8924-6B7E0B8832F0}" destId="{A0482755-BB5A-4B76-82F9-88DB826E99F3}" srcOrd="7" destOrd="0" presId="urn:microsoft.com/office/officeart/2005/8/layout/default"/>
    <dgm:cxn modelId="{7FF46514-25F1-4DF4-A349-844BBE2292D0}" type="presParOf" srcId="{E0883CC0-989F-43CD-8924-6B7E0B8832F0}" destId="{5B485A4B-03A7-4369-A309-604A462C9FCC}" srcOrd="8" destOrd="0" presId="urn:microsoft.com/office/officeart/2005/8/layout/default"/>
    <dgm:cxn modelId="{2D70314C-25AE-4991-9AFE-78EB1A868555}" type="presParOf" srcId="{E0883CC0-989F-43CD-8924-6B7E0B8832F0}" destId="{E5663DA2-7BBB-4668-AD54-0D1B08140C9B}" srcOrd="9" destOrd="0" presId="urn:microsoft.com/office/officeart/2005/8/layout/default"/>
    <dgm:cxn modelId="{9CA64AEB-7897-4469-BFB0-90694D3527D6}" type="presParOf" srcId="{E0883CC0-989F-43CD-8924-6B7E0B8832F0}" destId="{C763F9AB-AF41-45B5-87D7-86548604BCD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C3B955-18F9-4D20-92AE-6D9683879F2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DE4246C-9592-4140-B3BD-955A162305AF}">
      <dgm:prSet/>
      <dgm:spPr/>
      <dgm:t>
        <a:bodyPr/>
        <a:lstStyle/>
        <a:p>
          <a:r>
            <a:rPr lang="en-GB"/>
            <a:t>4-week university module</a:t>
          </a:r>
          <a:endParaRPr lang="en-US"/>
        </a:p>
      </dgm:t>
    </dgm:pt>
    <dgm:pt modelId="{86DCD842-EC9A-4675-8D1B-DB5B0E6ACEE3}" type="parTrans" cxnId="{24510911-3911-40DD-A142-8E1F90C7693C}">
      <dgm:prSet/>
      <dgm:spPr/>
      <dgm:t>
        <a:bodyPr/>
        <a:lstStyle/>
        <a:p>
          <a:endParaRPr lang="en-US"/>
        </a:p>
      </dgm:t>
    </dgm:pt>
    <dgm:pt modelId="{53047238-0AB4-4F12-B21A-D2031FC0947D}" type="sibTrans" cxnId="{24510911-3911-40DD-A142-8E1F90C7693C}">
      <dgm:prSet/>
      <dgm:spPr/>
      <dgm:t>
        <a:bodyPr/>
        <a:lstStyle/>
        <a:p>
          <a:endParaRPr lang="en-US"/>
        </a:p>
      </dgm:t>
    </dgm:pt>
    <dgm:pt modelId="{2F4FD8E4-1340-4F21-AEF0-31B685141EA5}">
      <dgm:prSet/>
      <dgm:spPr/>
      <dgm:t>
        <a:bodyPr/>
        <a:lstStyle/>
        <a:p>
          <a:r>
            <a:rPr lang="en-GB"/>
            <a:t>Partner Organizations: Interreligious Council of Albania; Religions for Peace, KAICCID</a:t>
          </a:r>
          <a:endParaRPr lang="en-US"/>
        </a:p>
      </dgm:t>
    </dgm:pt>
    <dgm:pt modelId="{37C74E69-EA83-4AEC-BB60-B0FD4E7E3D94}" type="parTrans" cxnId="{BB94A954-2A52-4F3F-B158-B625ADE1E32C}">
      <dgm:prSet/>
      <dgm:spPr/>
      <dgm:t>
        <a:bodyPr/>
        <a:lstStyle/>
        <a:p>
          <a:endParaRPr lang="en-US"/>
        </a:p>
      </dgm:t>
    </dgm:pt>
    <dgm:pt modelId="{8D10F752-28E3-4454-B557-0F2A6D6D537F}" type="sibTrans" cxnId="{BB94A954-2A52-4F3F-B158-B625ADE1E32C}">
      <dgm:prSet/>
      <dgm:spPr/>
      <dgm:t>
        <a:bodyPr/>
        <a:lstStyle/>
        <a:p>
          <a:endParaRPr lang="en-US"/>
        </a:p>
      </dgm:t>
    </dgm:pt>
    <dgm:pt modelId="{825D7DCE-A840-4983-BB05-FA46E95E9AEC}">
      <dgm:prSet/>
      <dgm:spPr/>
      <dgm:t>
        <a:bodyPr/>
        <a:lstStyle/>
        <a:p>
          <a:r>
            <a:rPr lang="en-GB"/>
            <a:t>Target Group: Master students</a:t>
          </a:r>
          <a:endParaRPr lang="en-US"/>
        </a:p>
      </dgm:t>
    </dgm:pt>
    <dgm:pt modelId="{BC6A5831-42D9-4CD9-BB4C-496757E8A897}" type="parTrans" cxnId="{7881BE64-E32C-4B39-AF19-7354FC2B8D81}">
      <dgm:prSet/>
      <dgm:spPr/>
      <dgm:t>
        <a:bodyPr/>
        <a:lstStyle/>
        <a:p>
          <a:endParaRPr lang="en-US"/>
        </a:p>
      </dgm:t>
    </dgm:pt>
    <dgm:pt modelId="{35792AA8-3ACB-4292-8DA8-0EDF217CBBB7}" type="sibTrans" cxnId="{7881BE64-E32C-4B39-AF19-7354FC2B8D81}">
      <dgm:prSet/>
      <dgm:spPr/>
      <dgm:t>
        <a:bodyPr/>
        <a:lstStyle/>
        <a:p>
          <a:endParaRPr lang="en-US"/>
        </a:p>
      </dgm:t>
    </dgm:pt>
    <dgm:pt modelId="{D8703460-79BE-475F-8ED8-543846218F48}">
      <dgm:prSet/>
      <dgm:spPr/>
      <dgm:t>
        <a:bodyPr/>
        <a:lstStyle/>
        <a:p>
          <a:r>
            <a:rPr lang="en-GB"/>
            <a:t>Prerequisites: Basic knowledge of religion, ethics, or sustainability concepts</a:t>
          </a:r>
          <a:endParaRPr lang="en-US"/>
        </a:p>
      </dgm:t>
    </dgm:pt>
    <dgm:pt modelId="{A0DA3A1C-773C-4C08-B075-762FC130B074}" type="parTrans" cxnId="{9B186A20-ED13-484C-BB9F-61EFA866F5F1}">
      <dgm:prSet/>
      <dgm:spPr/>
      <dgm:t>
        <a:bodyPr/>
        <a:lstStyle/>
        <a:p>
          <a:endParaRPr lang="en-US"/>
        </a:p>
      </dgm:t>
    </dgm:pt>
    <dgm:pt modelId="{48D10404-8B90-4D63-B9F1-7B0A0FA30FD8}" type="sibTrans" cxnId="{9B186A20-ED13-484C-BB9F-61EFA866F5F1}">
      <dgm:prSet/>
      <dgm:spPr/>
      <dgm:t>
        <a:bodyPr/>
        <a:lstStyle/>
        <a:p>
          <a:endParaRPr lang="en-US"/>
        </a:p>
      </dgm:t>
    </dgm:pt>
    <dgm:pt modelId="{1F32A29D-596B-42D7-8CA6-DA60F76F1A39}" type="pres">
      <dgm:prSet presAssocID="{86C3B955-18F9-4D20-92AE-6D9683879F20}" presName="root" presStyleCnt="0">
        <dgm:presLayoutVars>
          <dgm:dir/>
          <dgm:resizeHandles val="exact"/>
        </dgm:presLayoutVars>
      </dgm:prSet>
      <dgm:spPr/>
    </dgm:pt>
    <dgm:pt modelId="{B6D60785-C611-4972-BDF3-C8EE2024B3BA}" type="pres">
      <dgm:prSet presAssocID="{86C3B955-18F9-4D20-92AE-6D9683879F20}" presName="container" presStyleCnt="0">
        <dgm:presLayoutVars>
          <dgm:dir/>
          <dgm:resizeHandles val="exact"/>
        </dgm:presLayoutVars>
      </dgm:prSet>
      <dgm:spPr/>
    </dgm:pt>
    <dgm:pt modelId="{02487E65-2AAC-4D7A-8AED-C9AF5D444EB4}" type="pres">
      <dgm:prSet presAssocID="{CDE4246C-9592-4140-B3BD-955A162305AF}" presName="compNode" presStyleCnt="0"/>
      <dgm:spPr/>
    </dgm:pt>
    <dgm:pt modelId="{2149CAD5-7C8A-4BE0-B20F-94408322033B}" type="pres">
      <dgm:prSet presAssocID="{CDE4246C-9592-4140-B3BD-955A162305AF}" presName="iconBgRect" presStyleLbl="bgShp" presStyleIdx="0" presStyleCnt="4"/>
      <dgm:spPr/>
    </dgm:pt>
    <dgm:pt modelId="{A4BAB8C2-F1F0-433F-A51C-5F3924E54789}" type="pres">
      <dgm:prSet presAssocID="{CDE4246C-9592-4140-B3BD-955A162305AF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3355BD88-DB84-4B5B-98A5-253BE940952D}" type="pres">
      <dgm:prSet presAssocID="{CDE4246C-9592-4140-B3BD-955A162305AF}" presName="spaceRect" presStyleCnt="0"/>
      <dgm:spPr/>
    </dgm:pt>
    <dgm:pt modelId="{633BF8B0-DFC2-4961-83A3-2CE6DD566839}" type="pres">
      <dgm:prSet presAssocID="{CDE4246C-9592-4140-B3BD-955A162305AF}" presName="textRect" presStyleLbl="revTx" presStyleIdx="0" presStyleCnt="4">
        <dgm:presLayoutVars>
          <dgm:chMax val="1"/>
          <dgm:chPref val="1"/>
        </dgm:presLayoutVars>
      </dgm:prSet>
      <dgm:spPr/>
    </dgm:pt>
    <dgm:pt modelId="{F9206CE9-8885-42F4-AB79-700538A82FC0}" type="pres">
      <dgm:prSet presAssocID="{53047238-0AB4-4F12-B21A-D2031FC0947D}" presName="sibTrans" presStyleLbl="sibTrans2D1" presStyleIdx="0" presStyleCnt="0"/>
      <dgm:spPr/>
    </dgm:pt>
    <dgm:pt modelId="{455BF7DA-144D-4FB8-ABE6-E4BE5EA9FAC5}" type="pres">
      <dgm:prSet presAssocID="{2F4FD8E4-1340-4F21-AEF0-31B685141EA5}" presName="compNode" presStyleCnt="0"/>
      <dgm:spPr/>
    </dgm:pt>
    <dgm:pt modelId="{3C964AB9-1B55-47EB-AD17-D6558BF72289}" type="pres">
      <dgm:prSet presAssocID="{2F4FD8E4-1340-4F21-AEF0-31B685141EA5}" presName="iconBgRect" presStyleLbl="bgShp" presStyleIdx="1" presStyleCnt="4"/>
      <dgm:spPr/>
    </dgm:pt>
    <dgm:pt modelId="{E02EA71A-E162-4F47-A7BE-03AD865D094B}" type="pres">
      <dgm:prSet presAssocID="{2F4FD8E4-1340-4F21-AEF0-31B685141EA5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CFF2BD3E-AFEE-4767-8DC2-CFE6B43A4911}" type="pres">
      <dgm:prSet presAssocID="{2F4FD8E4-1340-4F21-AEF0-31B685141EA5}" presName="spaceRect" presStyleCnt="0"/>
      <dgm:spPr/>
    </dgm:pt>
    <dgm:pt modelId="{E546E64D-06AD-4091-9F0F-92240A365B45}" type="pres">
      <dgm:prSet presAssocID="{2F4FD8E4-1340-4F21-AEF0-31B685141EA5}" presName="textRect" presStyleLbl="revTx" presStyleIdx="1" presStyleCnt="4">
        <dgm:presLayoutVars>
          <dgm:chMax val="1"/>
          <dgm:chPref val="1"/>
        </dgm:presLayoutVars>
      </dgm:prSet>
      <dgm:spPr/>
    </dgm:pt>
    <dgm:pt modelId="{26F4941F-35E7-4A62-BA60-D6BA7E913E71}" type="pres">
      <dgm:prSet presAssocID="{8D10F752-28E3-4454-B557-0F2A6D6D537F}" presName="sibTrans" presStyleLbl="sibTrans2D1" presStyleIdx="0" presStyleCnt="0"/>
      <dgm:spPr/>
    </dgm:pt>
    <dgm:pt modelId="{5E2D62D2-DFC9-4595-A0A3-DFEA7DAF7FCE}" type="pres">
      <dgm:prSet presAssocID="{825D7DCE-A840-4983-BB05-FA46E95E9AEC}" presName="compNode" presStyleCnt="0"/>
      <dgm:spPr/>
    </dgm:pt>
    <dgm:pt modelId="{0EB4E3FD-1F93-4438-9A40-B3BB64CD26C6}" type="pres">
      <dgm:prSet presAssocID="{825D7DCE-A840-4983-BB05-FA46E95E9AEC}" presName="iconBgRect" presStyleLbl="bgShp" presStyleIdx="2" presStyleCnt="4"/>
      <dgm:spPr/>
    </dgm:pt>
    <dgm:pt modelId="{B503BA96-8B2A-4BA5-8D69-6E26A0EC84A9}" type="pres">
      <dgm:prSet presAssocID="{825D7DCE-A840-4983-BB05-FA46E95E9AEC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A2242FD6-A545-4EBC-92EB-E81A879A086D}" type="pres">
      <dgm:prSet presAssocID="{825D7DCE-A840-4983-BB05-FA46E95E9AEC}" presName="spaceRect" presStyleCnt="0"/>
      <dgm:spPr/>
    </dgm:pt>
    <dgm:pt modelId="{9390D6A7-DFFC-4918-93F0-A06962C5AAB4}" type="pres">
      <dgm:prSet presAssocID="{825D7DCE-A840-4983-BB05-FA46E95E9AEC}" presName="textRect" presStyleLbl="revTx" presStyleIdx="2" presStyleCnt="4">
        <dgm:presLayoutVars>
          <dgm:chMax val="1"/>
          <dgm:chPref val="1"/>
        </dgm:presLayoutVars>
      </dgm:prSet>
      <dgm:spPr/>
    </dgm:pt>
    <dgm:pt modelId="{80A2EFAF-5FC6-4F55-B113-BF4582EB3D91}" type="pres">
      <dgm:prSet presAssocID="{35792AA8-3ACB-4292-8DA8-0EDF217CBBB7}" presName="sibTrans" presStyleLbl="sibTrans2D1" presStyleIdx="0" presStyleCnt="0"/>
      <dgm:spPr/>
    </dgm:pt>
    <dgm:pt modelId="{9DA20BCF-11A6-4999-A119-F95A67F4F7EF}" type="pres">
      <dgm:prSet presAssocID="{D8703460-79BE-475F-8ED8-543846218F48}" presName="compNode" presStyleCnt="0"/>
      <dgm:spPr/>
    </dgm:pt>
    <dgm:pt modelId="{98E60E90-67C4-47C4-914B-4EA415C5A3E6}" type="pres">
      <dgm:prSet presAssocID="{D8703460-79BE-475F-8ED8-543846218F48}" presName="iconBgRect" presStyleLbl="bgShp" presStyleIdx="3" presStyleCnt="4"/>
      <dgm:spPr/>
    </dgm:pt>
    <dgm:pt modelId="{7627449E-6AE1-4DD9-B182-9855B3DF924A}" type="pres">
      <dgm:prSet presAssocID="{D8703460-79BE-475F-8ED8-543846218F4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2DA89476-74AE-40E3-9D22-DF69A79B26E0}" type="pres">
      <dgm:prSet presAssocID="{D8703460-79BE-475F-8ED8-543846218F48}" presName="spaceRect" presStyleCnt="0"/>
      <dgm:spPr/>
    </dgm:pt>
    <dgm:pt modelId="{AA433234-7C84-49FD-B355-103AC710095E}" type="pres">
      <dgm:prSet presAssocID="{D8703460-79BE-475F-8ED8-543846218F4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4510911-3911-40DD-A142-8E1F90C7693C}" srcId="{86C3B955-18F9-4D20-92AE-6D9683879F20}" destId="{CDE4246C-9592-4140-B3BD-955A162305AF}" srcOrd="0" destOrd="0" parTransId="{86DCD842-EC9A-4675-8D1B-DB5B0E6ACEE3}" sibTransId="{53047238-0AB4-4F12-B21A-D2031FC0947D}"/>
    <dgm:cxn modelId="{9B186A20-ED13-484C-BB9F-61EFA866F5F1}" srcId="{86C3B955-18F9-4D20-92AE-6D9683879F20}" destId="{D8703460-79BE-475F-8ED8-543846218F48}" srcOrd="3" destOrd="0" parTransId="{A0DA3A1C-773C-4C08-B075-762FC130B074}" sibTransId="{48D10404-8B90-4D63-B9F1-7B0A0FA30FD8}"/>
    <dgm:cxn modelId="{49F75C23-7867-4169-8F41-7DCC65950978}" type="presOf" srcId="{53047238-0AB4-4F12-B21A-D2031FC0947D}" destId="{F9206CE9-8885-42F4-AB79-700538A82FC0}" srcOrd="0" destOrd="0" presId="urn:microsoft.com/office/officeart/2018/2/layout/IconCircleList"/>
    <dgm:cxn modelId="{FD6B8E3D-2D6A-48DF-8982-FA414669D89C}" type="presOf" srcId="{CDE4246C-9592-4140-B3BD-955A162305AF}" destId="{633BF8B0-DFC2-4961-83A3-2CE6DD566839}" srcOrd="0" destOrd="0" presId="urn:microsoft.com/office/officeart/2018/2/layout/IconCircleList"/>
    <dgm:cxn modelId="{B060A064-DD35-4936-9C66-F568FB8E3D44}" type="presOf" srcId="{35792AA8-3ACB-4292-8DA8-0EDF217CBBB7}" destId="{80A2EFAF-5FC6-4F55-B113-BF4582EB3D91}" srcOrd="0" destOrd="0" presId="urn:microsoft.com/office/officeart/2018/2/layout/IconCircleList"/>
    <dgm:cxn modelId="{7881BE64-E32C-4B39-AF19-7354FC2B8D81}" srcId="{86C3B955-18F9-4D20-92AE-6D9683879F20}" destId="{825D7DCE-A840-4983-BB05-FA46E95E9AEC}" srcOrd="2" destOrd="0" parTransId="{BC6A5831-42D9-4CD9-BB4C-496757E8A897}" sibTransId="{35792AA8-3ACB-4292-8DA8-0EDF217CBBB7}"/>
    <dgm:cxn modelId="{90814A68-FEB4-4698-8F3D-78E267A01C37}" type="presOf" srcId="{86C3B955-18F9-4D20-92AE-6D9683879F20}" destId="{1F32A29D-596B-42D7-8CA6-DA60F76F1A39}" srcOrd="0" destOrd="0" presId="urn:microsoft.com/office/officeart/2018/2/layout/IconCircleList"/>
    <dgm:cxn modelId="{BB94A954-2A52-4F3F-B158-B625ADE1E32C}" srcId="{86C3B955-18F9-4D20-92AE-6D9683879F20}" destId="{2F4FD8E4-1340-4F21-AEF0-31B685141EA5}" srcOrd="1" destOrd="0" parTransId="{37C74E69-EA83-4AEC-BB60-B0FD4E7E3D94}" sibTransId="{8D10F752-28E3-4454-B557-0F2A6D6D537F}"/>
    <dgm:cxn modelId="{A674D29A-5999-4529-ACF8-A896FAF68986}" type="presOf" srcId="{2F4FD8E4-1340-4F21-AEF0-31B685141EA5}" destId="{E546E64D-06AD-4091-9F0F-92240A365B45}" srcOrd="0" destOrd="0" presId="urn:microsoft.com/office/officeart/2018/2/layout/IconCircleList"/>
    <dgm:cxn modelId="{7A94FDA6-9AC5-478A-8A6F-857E566B5026}" type="presOf" srcId="{825D7DCE-A840-4983-BB05-FA46E95E9AEC}" destId="{9390D6A7-DFFC-4918-93F0-A06962C5AAB4}" srcOrd="0" destOrd="0" presId="urn:microsoft.com/office/officeart/2018/2/layout/IconCircleList"/>
    <dgm:cxn modelId="{BD714CAB-1D26-447F-A142-56A9AEA5324F}" type="presOf" srcId="{8D10F752-28E3-4454-B557-0F2A6D6D537F}" destId="{26F4941F-35E7-4A62-BA60-D6BA7E913E71}" srcOrd="0" destOrd="0" presId="urn:microsoft.com/office/officeart/2018/2/layout/IconCircleList"/>
    <dgm:cxn modelId="{904A99F8-8C69-4E68-BE1A-DE6EFFD896CA}" type="presOf" srcId="{D8703460-79BE-475F-8ED8-543846218F48}" destId="{AA433234-7C84-49FD-B355-103AC710095E}" srcOrd="0" destOrd="0" presId="urn:microsoft.com/office/officeart/2018/2/layout/IconCircleList"/>
    <dgm:cxn modelId="{5170F95E-C39C-449D-A054-F4188B4C0191}" type="presParOf" srcId="{1F32A29D-596B-42D7-8CA6-DA60F76F1A39}" destId="{B6D60785-C611-4972-BDF3-C8EE2024B3BA}" srcOrd="0" destOrd="0" presId="urn:microsoft.com/office/officeart/2018/2/layout/IconCircleList"/>
    <dgm:cxn modelId="{869BE393-9BF9-460C-9766-607FE6DC7F95}" type="presParOf" srcId="{B6D60785-C611-4972-BDF3-C8EE2024B3BA}" destId="{02487E65-2AAC-4D7A-8AED-C9AF5D444EB4}" srcOrd="0" destOrd="0" presId="urn:microsoft.com/office/officeart/2018/2/layout/IconCircleList"/>
    <dgm:cxn modelId="{1539DBCE-A75E-438E-AECD-498A352C5D8F}" type="presParOf" srcId="{02487E65-2AAC-4D7A-8AED-C9AF5D444EB4}" destId="{2149CAD5-7C8A-4BE0-B20F-94408322033B}" srcOrd="0" destOrd="0" presId="urn:microsoft.com/office/officeart/2018/2/layout/IconCircleList"/>
    <dgm:cxn modelId="{996A45E6-F186-4358-A283-B133890E53F6}" type="presParOf" srcId="{02487E65-2AAC-4D7A-8AED-C9AF5D444EB4}" destId="{A4BAB8C2-F1F0-433F-A51C-5F3924E54789}" srcOrd="1" destOrd="0" presId="urn:microsoft.com/office/officeart/2018/2/layout/IconCircleList"/>
    <dgm:cxn modelId="{47392FB4-FC69-4305-A3C0-3FF8CA8B4D0B}" type="presParOf" srcId="{02487E65-2AAC-4D7A-8AED-C9AF5D444EB4}" destId="{3355BD88-DB84-4B5B-98A5-253BE940952D}" srcOrd="2" destOrd="0" presId="urn:microsoft.com/office/officeart/2018/2/layout/IconCircleList"/>
    <dgm:cxn modelId="{DBB9C22A-829F-450F-B377-8E7E7A5E7FDB}" type="presParOf" srcId="{02487E65-2AAC-4D7A-8AED-C9AF5D444EB4}" destId="{633BF8B0-DFC2-4961-83A3-2CE6DD566839}" srcOrd="3" destOrd="0" presId="urn:microsoft.com/office/officeart/2018/2/layout/IconCircleList"/>
    <dgm:cxn modelId="{0FA9C905-1991-4A2E-8959-1E24C07757CA}" type="presParOf" srcId="{B6D60785-C611-4972-BDF3-C8EE2024B3BA}" destId="{F9206CE9-8885-42F4-AB79-700538A82FC0}" srcOrd="1" destOrd="0" presId="urn:microsoft.com/office/officeart/2018/2/layout/IconCircleList"/>
    <dgm:cxn modelId="{75244E5A-42F2-4F81-8602-DC10BFDEBA08}" type="presParOf" srcId="{B6D60785-C611-4972-BDF3-C8EE2024B3BA}" destId="{455BF7DA-144D-4FB8-ABE6-E4BE5EA9FAC5}" srcOrd="2" destOrd="0" presId="urn:microsoft.com/office/officeart/2018/2/layout/IconCircleList"/>
    <dgm:cxn modelId="{D1E3E31F-8D07-4F1B-9DB0-5D0002A973CE}" type="presParOf" srcId="{455BF7DA-144D-4FB8-ABE6-E4BE5EA9FAC5}" destId="{3C964AB9-1B55-47EB-AD17-D6558BF72289}" srcOrd="0" destOrd="0" presId="urn:microsoft.com/office/officeart/2018/2/layout/IconCircleList"/>
    <dgm:cxn modelId="{36F4F3DF-CFFB-4819-BFE8-1C41B3B1DCC1}" type="presParOf" srcId="{455BF7DA-144D-4FB8-ABE6-E4BE5EA9FAC5}" destId="{E02EA71A-E162-4F47-A7BE-03AD865D094B}" srcOrd="1" destOrd="0" presId="urn:microsoft.com/office/officeart/2018/2/layout/IconCircleList"/>
    <dgm:cxn modelId="{541D57C3-3FA3-42FF-B7F8-D60AC68A377D}" type="presParOf" srcId="{455BF7DA-144D-4FB8-ABE6-E4BE5EA9FAC5}" destId="{CFF2BD3E-AFEE-4767-8DC2-CFE6B43A4911}" srcOrd="2" destOrd="0" presId="urn:microsoft.com/office/officeart/2018/2/layout/IconCircleList"/>
    <dgm:cxn modelId="{BA1D2C64-0F14-4E0B-BDD4-5172630213F6}" type="presParOf" srcId="{455BF7DA-144D-4FB8-ABE6-E4BE5EA9FAC5}" destId="{E546E64D-06AD-4091-9F0F-92240A365B45}" srcOrd="3" destOrd="0" presId="urn:microsoft.com/office/officeart/2018/2/layout/IconCircleList"/>
    <dgm:cxn modelId="{AEBD3C4B-E668-4510-8F19-2E7029B4DAA4}" type="presParOf" srcId="{B6D60785-C611-4972-BDF3-C8EE2024B3BA}" destId="{26F4941F-35E7-4A62-BA60-D6BA7E913E71}" srcOrd="3" destOrd="0" presId="urn:microsoft.com/office/officeart/2018/2/layout/IconCircleList"/>
    <dgm:cxn modelId="{8DFDF642-2818-4B57-AF41-A9E241AF5688}" type="presParOf" srcId="{B6D60785-C611-4972-BDF3-C8EE2024B3BA}" destId="{5E2D62D2-DFC9-4595-A0A3-DFEA7DAF7FCE}" srcOrd="4" destOrd="0" presId="urn:microsoft.com/office/officeart/2018/2/layout/IconCircleList"/>
    <dgm:cxn modelId="{B3E3AB42-CF4A-45F5-9F9F-174A0A01E60F}" type="presParOf" srcId="{5E2D62D2-DFC9-4595-A0A3-DFEA7DAF7FCE}" destId="{0EB4E3FD-1F93-4438-9A40-B3BB64CD26C6}" srcOrd="0" destOrd="0" presId="urn:microsoft.com/office/officeart/2018/2/layout/IconCircleList"/>
    <dgm:cxn modelId="{1C38BFEA-2780-4A20-B7DF-6192BF0541C5}" type="presParOf" srcId="{5E2D62D2-DFC9-4595-A0A3-DFEA7DAF7FCE}" destId="{B503BA96-8B2A-4BA5-8D69-6E26A0EC84A9}" srcOrd="1" destOrd="0" presId="urn:microsoft.com/office/officeart/2018/2/layout/IconCircleList"/>
    <dgm:cxn modelId="{0D8F5F3B-979F-473C-9B50-52D7ABCE92EA}" type="presParOf" srcId="{5E2D62D2-DFC9-4595-A0A3-DFEA7DAF7FCE}" destId="{A2242FD6-A545-4EBC-92EB-E81A879A086D}" srcOrd="2" destOrd="0" presId="urn:microsoft.com/office/officeart/2018/2/layout/IconCircleList"/>
    <dgm:cxn modelId="{DD91F87E-C7CC-4235-B7EF-0E8950BA3323}" type="presParOf" srcId="{5E2D62D2-DFC9-4595-A0A3-DFEA7DAF7FCE}" destId="{9390D6A7-DFFC-4918-93F0-A06962C5AAB4}" srcOrd="3" destOrd="0" presId="urn:microsoft.com/office/officeart/2018/2/layout/IconCircleList"/>
    <dgm:cxn modelId="{A9987535-9789-4172-8444-3ACBEDE1B99B}" type="presParOf" srcId="{B6D60785-C611-4972-BDF3-C8EE2024B3BA}" destId="{80A2EFAF-5FC6-4F55-B113-BF4582EB3D91}" srcOrd="5" destOrd="0" presId="urn:microsoft.com/office/officeart/2018/2/layout/IconCircleList"/>
    <dgm:cxn modelId="{EA17CC0F-BA30-4576-ACAE-FA0F52B2CDBA}" type="presParOf" srcId="{B6D60785-C611-4972-BDF3-C8EE2024B3BA}" destId="{9DA20BCF-11A6-4999-A119-F95A67F4F7EF}" srcOrd="6" destOrd="0" presId="urn:microsoft.com/office/officeart/2018/2/layout/IconCircleList"/>
    <dgm:cxn modelId="{B5E6AB2B-0F52-4571-8598-2DDE6E19820B}" type="presParOf" srcId="{9DA20BCF-11A6-4999-A119-F95A67F4F7EF}" destId="{98E60E90-67C4-47C4-914B-4EA415C5A3E6}" srcOrd="0" destOrd="0" presId="urn:microsoft.com/office/officeart/2018/2/layout/IconCircleList"/>
    <dgm:cxn modelId="{19C8098A-D607-4CA2-88E6-E70F18727645}" type="presParOf" srcId="{9DA20BCF-11A6-4999-A119-F95A67F4F7EF}" destId="{7627449E-6AE1-4DD9-B182-9855B3DF924A}" srcOrd="1" destOrd="0" presId="urn:microsoft.com/office/officeart/2018/2/layout/IconCircleList"/>
    <dgm:cxn modelId="{30D127FA-5EC0-4F7B-82FC-B953F68D7F25}" type="presParOf" srcId="{9DA20BCF-11A6-4999-A119-F95A67F4F7EF}" destId="{2DA89476-74AE-40E3-9D22-DF69A79B26E0}" srcOrd="2" destOrd="0" presId="urn:microsoft.com/office/officeart/2018/2/layout/IconCircleList"/>
    <dgm:cxn modelId="{78492242-72EE-46D9-8678-E42EE4BDCA80}" type="presParOf" srcId="{9DA20BCF-11A6-4999-A119-F95A67F4F7EF}" destId="{AA433234-7C84-49FD-B355-103AC710095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B74F9D-F5DA-4F9D-B1A4-7ED6B8A53BA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F3D6945-C899-4960-82A1-085B823B1781}">
      <dgm:prSet custT="1"/>
      <dgm:spPr/>
      <dgm:t>
        <a:bodyPr/>
        <a:lstStyle/>
        <a:p>
          <a:r>
            <a:rPr lang="en-GB" sz="2800" b="1"/>
            <a:t>Water in the Qur’an and Prophetic tradition</a:t>
          </a:r>
          <a:endParaRPr lang="en-US" sz="2800" b="1" dirty="0"/>
        </a:p>
      </dgm:t>
    </dgm:pt>
    <dgm:pt modelId="{E2D615A2-6311-4D20-B598-98406A23B74C}" type="parTrans" cxnId="{380DF071-691D-4655-B005-F5985CDCA7EE}">
      <dgm:prSet/>
      <dgm:spPr/>
      <dgm:t>
        <a:bodyPr/>
        <a:lstStyle/>
        <a:p>
          <a:endParaRPr lang="en-US"/>
        </a:p>
      </dgm:t>
    </dgm:pt>
    <dgm:pt modelId="{3195EFC9-37F2-4B70-832E-14106160231B}" type="sibTrans" cxnId="{380DF071-691D-4655-B005-F5985CDCA7EE}">
      <dgm:prSet/>
      <dgm:spPr/>
      <dgm:t>
        <a:bodyPr/>
        <a:lstStyle/>
        <a:p>
          <a:endParaRPr lang="en-US"/>
        </a:p>
      </dgm:t>
    </dgm:pt>
    <dgm:pt modelId="{35DB423F-FC01-48FB-A9A5-938E191BC907}">
      <dgm:prSet custT="1"/>
      <dgm:spPr/>
      <dgm:t>
        <a:bodyPr/>
        <a:lstStyle/>
        <a:p>
          <a:r>
            <a:rPr lang="en-GB" sz="2800" b="1"/>
            <a:t>Amanah and Khalifah as ethical responsibilities</a:t>
          </a:r>
          <a:endParaRPr lang="en-US" sz="2800" b="1" dirty="0"/>
        </a:p>
      </dgm:t>
    </dgm:pt>
    <dgm:pt modelId="{14E50A7A-D545-44CF-93C2-DC6AB222ECA0}" type="parTrans" cxnId="{D68ABEB0-27B9-4BCA-9324-E403B61A41E6}">
      <dgm:prSet/>
      <dgm:spPr/>
      <dgm:t>
        <a:bodyPr/>
        <a:lstStyle/>
        <a:p>
          <a:endParaRPr lang="en-US"/>
        </a:p>
      </dgm:t>
    </dgm:pt>
    <dgm:pt modelId="{300C7494-8782-4EEE-8270-7805D0BBBE86}" type="sibTrans" cxnId="{D68ABEB0-27B9-4BCA-9324-E403B61A41E6}">
      <dgm:prSet/>
      <dgm:spPr/>
      <dgm:t>
        <a:bodyPr/>
        <a:lstStyle/>
        <a:p>
          <a:endParaRPr lang="en-US"/>
        </a:p>
      </dgm:t>
    </dgm:pt>
    <dgm:pt modelId="{6FD3B2CD-DF07-49C5-BB1E-B3E11AE9DA51}">
      <dgm:prSet custT="1"/>
      <dgm:spPr/>
      <dgm:t>
        <a:bodyPr/>
        <a:lstStyle/>
        <a:p>
          <a:r>
            <a:rPr lang="en-GB" sz="2800" b="1"/>
            <a:t>Ritual purity (wudu) and moderation in water use</a:t>
          </a:r>
          <a:endParaRPr lang="en-US" sz="2800" b="1" dirty="0"/>
        </a:p>
      </dgm:t>
    </dgm:pt>
    <dgm:pt modelId="{621004E6-692C-40A7-839F-38BD74D06C33}" type="parTrans" cxnId="{5C7D40D6-8C32-44F5-A601-86DD0CDAEAD2}">
      <dgm:prSet/>
      <dgm:spPr/>
      <dgm:t>
        <a:bodyPr/>
        <a:lstStyle/>
        <a:p>
          <a:endParaRPr lang="en-US"/>
        </a:p>
      </dgm:t>
    </dgm:pt>
    <dgm:pt modelId="{0C83E4DF-B974-4BEF-943D-914BCA65F562}" type="sibTrans" cxnId="{5C7D40D6-8C32-44F5-A601-86DD0CDAEAD2}">
      <dgm:prSet/>
      <dgm:spPr/>
      <dgm:t>
        <a:bodyPr/>
        <a:lstStyle/>
        <a:p>
          <a:endParaRPr lang="en-US"/>
        </a:p>
      </dgm:t>
    </dgm:pt>
    <dgm:pt modelId="{D83D58A3-11DD-4FEE-A619-F7B9C7EED3B0}">
      <dgm:prSet custT="1"/>
      <dgm:spPr/>
      <dgm:t>
        <a:bodyPr/>
        <a:lstStyle/>
        <a:p>
          <a:r>
            <a:rPr lang="en-GB" sz="2800" b="1"/>
            <a:t>Cultural and religious perceptions of water in Albania</a:t>
          </a:r>
          <a:endParaRPr lang="en-US" sz="2800" b="1" dirty="0"/>
        </a:p>
      </dgm:t>
    </dgm:pt>
    <dgm:pt modelId="{FCD36BF3-3ECF-4D02-BDF8-C8E70F91EA21}" type="parTrans" cxnId="{20302BFB-8945-4A2C-A6CC-A989903DC36B}">
      <dgm:prSet/>
      <dgm:spPr/>
      <dgm:t>
        <a:bodyPr/>
        <a:lstStyle/>
        <a:p>
          <a:endParaRPr lang="en-US"/>
        </a:p>
      </dgm:t>
    </dgm:pt>
    <dgm:pt modelId="{21A3E460-4C54-4444-82E6-E8CD61337040}" type="sibTrans" cxnId="{20302BFB-8945-4A2C-A6CC-A989903DC36B}">
      <dgm:prSet/>
      <dgm:spPr/>
      <dgm:t>
        <a:bodyPr/>
        <a:lstStyle/>
        <a:p>
          <a:endParaRPr lang="en-US"/>
        </a:p>
      </dgm:t>
    </dgm:pt>
    <dgm:pt modelId="{0DC8B0C8-C2B2-4821-BAE0-18EBB350F69F}" type="pres">
      <dgm:prSet presAssocID="{DAB74F9D-F5DA-4F9D-B1A4-7ED6B8A53BA6}" presName="root" presStyleCnt="0">
        <dgm:presLayoutVars>
          <dgm:dir/>
          <dgm:resizeHandles val="exact"/>
        </dgm:presLayoutVars>
      </dgm:prSet>
      <dgm:spPr/>
    </dgm:pt>
    <dgm:pt modelId="{1125D915-E4D3-459F-A48F-306436563CAC}" type="pres">
      <dgm:prSet presAssocID="{0F3D6945-C899-4960-82A1-085B823B1781}" presName="compNode" presStyleCnt="0"/>
      <dgm:spPr/>
    </dgm:pt>
    <dgm:pt modelId="{763CAEA3-3F89-4D8E-8988-2B7C4B5383AA}" type="pres">
      <dgm:prSet presAssocID="{0F3D6945-C899-4960-82A1-085B823B1781}" presName="bgRect" presStyleLbl="bgShp" presStyleIdx="0" presStyleCnt="4"/>
      <dgm:spPr/>
    </dgm:pt>
    <dgm:pt modelId="{DB2431A3-7141-44DF-AEA4-1D01AD55DC15}" type="pres">
      <dgm:prSet presAssocID="{0F3D6945-C899-4960-82A1-085B823B1781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79AA5DF5-4CAF-4B69-962D-6BC34653EEEB}" type="pres">
      <dgm:prSet presAssocID="{0F3D6945-C899-4960-82A1-085B823B1781}" presName="spaceRect" presStyleCnt="0"/>
      <dgm:spPr/>
    </dgm:pt>
    <dgm:pt modelId="{C793BEC8-5E88-4E85-BB92-7B455616FF78}" type="pres">
      <dgm:prSet presAssocID="{0F3D6945-C899-4960-82A1-085B823B1781}" presName="parTx" presStyleLbl="revTx" presStyleIdx="0" presStyleCnt="4">
        <dgm:presLayoutVars>
          <dgm:chMax val="0"/>
          <dgm:chPref val="0"/>
        </dgm:presLayoutVars>
      </dgm:prSet>
      <dgm:spPr/>
    </dgm:pt>
    <dgm:pt modelId="{8796BE25-6047-4438-A282-5C2F320D1C02}" type="pres">
      <dgm:prSet presAssocID="{3195EFC9-37F2-4B70-832E-14106160231B}" presName="sibTrans" presStyleCnt="0"/>
      <dgm:spPr/>
    </dgm:pt>
    <dgm:pt modelId="{BF15BAAA-9AF6-46B1-A580-CAC89CEFC9C4}" type="pres">
      <dgm:prSet presAssocID="{35DB423F-FC01-48FB-A9A5-938E191BC907}" presName="compNode" presStyleCnt="0"/>
      <dgm:spPr/>
    </dgm:pt>
    <dgm:pt modelId="{ACFD4934-BE65-416B-9B17-8D72B9625456}" type="pres">
      <dgm:prSet presAssocID="{35DB423F-FC01-48FB-A9A5-938E191BC907}" presName="bgRect" presStyleLbl="bgShp" presStyleIdx="1" presStyleCnt="4"/>
      <dgm:spPr/>
    </dgm:pt>
    <dgm:pt modelId="{2A320653-0D7C-4057-BDC2-D791ABD7ECC2}" type="pres">
      <dgm:prSet presAssocID="{35DB423F-FC01-48FB-A9A5-938E191BC90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297A4A2B-325A-4335-810E-2E6527E165D6}" type="pres">
      <dgm:prSet presAssocID="{35DB423F-FC01-48FB-A9A5-938E191BC907}" presName="spaceRect" presStyleCnt="0"/>
      <dgm:spPr/>
    </dgm:pt>
    <dgm:pt modelId="{5BDDDFB7-9897-4DFA-B374-F7525E85D391}" type="pres">
      <dgm:prSet presAssocID="{35DB423F-FC01-48FB-A9A5-938E191BC907}" presName="parTx" presStyleLbl="revTx" presStyleIdx="1" presStyleCnt="4">
        <dgm:presLayoutVars>
          <dgm:chMax val="0"/>
          <dgm:chPref val="0"/>
        </dgm:presLayoutVars>
      </dgm:prSet>
      <dgm:spPr/>
    </dgm:pt>
    <dgm:pt modelId="{2122B475-1B7A-4C12-B193-D5A9EE6F3A3C}" type="pres">
      <dgm:prSet presAssocID="{300C7494-8782-4EEE-8270-7805D0BBBE86}" presName="sibTrans" presStyleCnt="0"/>
      <dgm:spPr/>
    </dgm:pt>
    <dgm:pt modelId="{F9F4B49D-9CE1-42ED-841E-81A21B4C2D83}" type="pres">
      <dgm:prSet presAssocID="{6FD3B2CD-DF07-49C5-BB1E-B3E11AE9DA51}" presName="compNode" presStyleCnt="0"/>
      <dgm:spPr/>
    </dgm:pt>
    <dgm:pt modelId="{487F87AD-2790-4A6B-A7F2-823C021D617B}" type="pres">
      <dgm:prSet presAssocID="{6FD3B2CD-DF07-49C5-BB1E-B3E11AE9DA51}" presName="bgRect" presStyleLbl="bgShp" presStyleIdx="2" presStyleCnt="4"/>
      <dgm:spPr/>
    </dgm:pt>
    <dgm:pt modelId="{FC1B037E-6539-4F25-9180-3A1A5C2588D1}" type="pres">
      <dgm:prSet presAssocID="{6FD3B2CD-DF07-49C5-BB1E-B3E11AE9DA51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on Viewing Ceremony"/>
        </a:ext>
      </dgm:extLst>
    </dgm:pt>
    <dgm:pt modelId="{FAF30E84-F2E9-4E93-8225-BBA65EA52493}" type="pres">
      <dgm:prSet presAssocID="{6FD3B2CD-DF07-49C5-BB1E-B3E11AE9DA51}" presName="spaceRect" presStyleCnt="0"/>
      <dgm:spPr/>
    </dgm:pt>
    <dgm:pt modelId="{01816FC8-342D-4572-9ABB-F5110B1C233E}" type="pres">
      <dgm:prSet presAssocID="{6FD3B2CD-DF07-49C5-BB1E-B3E11AE9DA51}" presName="parTx" presStyleLbl="revTx" presStyleIdx="2" presStyleCnt="4">
        <dgm:presLayoutVars>
          <dgm:chMax val="0"/>
          <dgm:chPref val="0"/>
        </dgm:presLayoutVars>
      </dgm:prSet>
      <dgm:spPr/>
    </dgm:pt>
    <dgm:pt modelId="{99939BF5-EBD6-414D-BF78-F997EBB042F8}" type="pres">
      <dgm:prSet presAssocID="{0C83E4DF-B974-4BEF-943D-914BCA65F562}" presName="sibTrans" presStyleCnt="0"/>
      <dgm:spPr/>
    </dgm:pt>
    <dgm:pt modelId="{E5B1C75D-244C-462C-A8FF-FCE58FF1EA70}" type="pres">
      <dgm:prSet presAssocID="{D83D58A3-11DD-4FEE-A619-F7B9C7EED3B0}" presName="compNode" presStyleCnt="0"/>
      <dgm:spPr/>
    </dgm:pt>
    <dgm:pt modelId="{1B6B69C2-7965-4D1D-A7EC-A744D63BD744}" type="pres">
      <dgm:prSet presAssocID="{D83D58A3-11DD-4FEE-A619-F7B9C7EED3B0}" presName="bgRect" presStyleLbl="bgShp" presStyleIdx="3" presStyleCnt="4"/>
      <dgm:spPr/>
    </dgm:pt>
    <dgm:pt modelId="{B5C84580-4E00-4D66-AB69-583E0C64A24C}" type="pres">
      <dgm:prSet presAssocID="{D83D58A3-11DD-4FEE-A619-F7B9C7EED3B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688BE806-3949-438A-8063-22B214A4B5BB}" type="pres">
      <dgm:prSet presAssocID="{D83D58A3-11DD-4FEE-A619-F7B9C7EED3B0}" presName="spaceRect" presStyleCnt="0"/>
      <dgm:spPr/>
    </dgm:pt>
    <dgm:pt modelId="{7F045BAB-46D0-455D-AD7E-C15331E8918C}" type="pres">
      <dgm:prSet presAssocID="{D83D58A3-11DD-4FEE-A619-F7B9C7EED3B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59A4A0A-8EDA-4127-AB77-EFBB502E47F4}" type="presOf" srcId="{DAB74F9D-F5DA-4F9D-B1A4-7ED6B8A53BA6}" destId="{0DC8B0C8-C2B2-4821-BAE0-18EBB350F69F}" srcOrd="0" destOrd="0" presId="urn:microsoft.com/office/officeart/2018/2/layout/IconVerticalSolidList"/>
    <dgm:cxn modelId="{BFC3FA0D-6D39-49A5-B061-A296042422B5}" type="presOf" srcId="{D83D58A3-11DD-4FEE-A619-F7B9C7EED3B0}" destId="{7F045BAB-46D0-455D-AD7E-C15331E8918C}" srcOrd="0" destOrd="0" presId="urn:microsoft.com/office/officeart/2018/2/layout/IconVerticalSolidList"/>
    <dgm:cxn modelId="{A6403E28-4A88-484B-9B32-6CB4B685F50E}" type="presOf" srcId="{6FD3B2CD-DF07-49C5-BB1E-B3E11AE9DA51}" destId="{01816FC8-342D-4572-9ABB-F5110B1C233E}" srcOrd="0" destOrd="0" presId="urn:microsoft.com/office/officeart/2018/2/layout/IconVerticalSolidList"/>
    <dgm:cxn modelId="{D2C22E5E-F140-4127-9420-C6B92A8FB374}" type="presOf" srcId="{35DB423F-FC01-48FB-A9A5-938E191BC907}" destId="{5BDDDFB7-9897-4DFA-B374-F7525E85D391}" srcOrd="0" destOrd="0" presId="urn:microsoft.com/office/officeart/2018/2/layout/IconVerticalSolidList"/>
    <dgm:cxn modelId="{380DF071-691D-4655-B005-F5985CDCA7EE}" srcId="{DAB74F9D-F5DA-4F9D-B1A4-7ED6B8A53BA6}" destId="{0F3D6945-C899-4960-82A1-085B823B1781}" srcOrd="0" destOrd="0" parTransId="{E2D615A2-6311-4D20-B598-98406A23B74C}" sibTransId="{3195EFC9-37F2-4B70-832E-14106160231B}"/>
    <dgm:cxn modelId="{0CE7DE7C-5F95-4893-B9E8-84641F04D8CB}" type="presOf" srcId="{0F3D6945-C899-4960-82A1-085B823B1781}" destId="{C793BEC8-5E88-4E85-BB92-7B455616FF78}" srcOrd="0" destOrd="0" presId="urn:microsoft.com/office/officeart/2018/2/layout/IconVerticalSolidList"/>
    <dgm:cxn modelId="{D68ABEB0-27B9-4BCA-9324-E403B61A41E6}" srcId="{DAB74F9D-F5DA-4F9D-B1A4-7ED6B8A53BA6}" destId="{35DB423F-FC01-48FB-A9A5-938E191BC907}" srcOrd="1" destOrd="0" parTransId="{14E50A7A-D545-44CF-93C2-DC6AB222ECA0}" sibTransId="{300C7494-8782-4EEE-8270-7805D0BBBE86}"/>
    <dgm:cxn modelId="{5C7D40D6-8C32-44F5-A601-86DD0CDAEAD2}" srcId="{DAB74F9D-F5DA-4F9D-B1A4-7ED6B8A53BA6}" destId="{6FD3B2CD-DF07-49C5-BB1E-B3E11AE9DA51}" srcOrd="2" destOrd="0" parTransId="{621004E6-692C-40A7-839F-38BD74D06C33}" sibTransId="{0C83E4DF-B974-4BEF-943D-914BCA65F562}"/>
    <dgm:cxn modelId="{20302BFB-8945-4A2C-A6CC-A989903DC36B}" srcId="{DAB74F9D-F5DA-4F9D-B1A4-7ED6B8A53BA6}" destId="{D83D58A3-11DD-4FEE-A619-F7B9C7EED3B0}" srcOrd="3" destOrd="0" parTransId="{FCD36BF3-3ECF-4D02-BDF8-C8E70F91EA21}" sibTransId="{21A3E460-4C54-4444-82E6-E8CD61337040}"/>
    <dgm:cxn modelId="{60B38AD5-7407-473D-99C6-DCD823A98A7A}" type="presParOf" srcId="{0DC8B0C8-C2B2-4821-BAE0-18EBB350F69F}" destId="{1125D915-E4D3-459F-A48F-306436563CAC}" srcOrd="0" destOrd="0" presId="urn:microsoft.com/office/officeart/2018/2/layout/IconVerticalSolidList"/>
    <dgm:cxn modelId="{B426EB73-0CDE-42DF-836E-40AE9AD70AA5}" type="presParOf" srcId="{1125D915-E4D3-459F-A48F-306436563CAC}" destId="{763CAEA3-3F89-4D8E-8988-2B7C4B5383AA}" srcOrd="0" destOrd="0" presId="urn:microsoft.com/office/officeart/2018/2/layout/IconVerticalSolidList"/>
    <dgm:cxn modelId="{760209D1-9520-42DA-BD6B-190C25C46099}" type="presParOf" srcId="{1125D915-E4D3-459F-A48F-306436563CAC}" destId="{DB2431A3-7141-44DF-AEA4-1D01AD55DC15}" srcOrd="1" destOrd="0" presId="urn:microsoft.com/office/officeart/2018/2/layout/IconVerticalSolidList"/>
    <dgm:cxn modelId="{26009A50-2B6D-4347-B995-68A69D545BBA}" type="presParOf" srcId="{1125D915-E4D3-459F-A48F-306436563CAC}" destId="{79AA5DF5-4CAF-4B69-962D-6BC34653EEEB}" srcOrd="2" destOrd="0" presId="urn:microsoft.com/office/officeart/2018/2/layout/IconVerticalSolidList"/>
    <dgm:cxn modelId="{85360EEB-D796-4183-B8A3-B4A32FA1BC0E}" type="presParOf" srcId="{1125D915-E4D3-459F-A48F-306436563CAC}" destId="{C793BEC8-5E88-4E85-BB92-7B455616FF78}" srcOrd="3" destOrd="0" presId="urn:microsoft.com/office/officeart/2018/2/layout/IconVerticalSolidList"/>
    <dgm:cxn modelId="{1C1E0030-7798-4119-96AB-976CD844E3F7}" type="presParOf" srcId="{0DC8B0C8-C2B2-4821-BAE0-18EBB350F69F}" destId="{8796BE25-6047-4438-A282-5C2F320D1C02}" srcOrd="1" destOrd="0" presId="urn:microsoft.com/office/officeart/2018/2/layout/IconVerticalSolidList"/>
    <dgm:cxn modelId="{710FE59D-6550-4DED-A9AF-6C5C30A6CC1F}" type="presParOf" srcId="{0DC8B0C8-C2B2-4821-BAE0-18EBB350F69F}" destId="{BF15BAAA-9AF6-46B1-A580-CAC89CEFC9C4}" srcOrd="2" destOrd="0" presId="urn:microsoft.com/office/officeart/2018/2/layout/IconVerticalSolidList"/>
    <dgm:cxn modelId="{66D7B225-8233-4D88-BE29-56B78ED4CC41}" type="presParOf" srcId="{BF15BAAA-9AF6-46B1-A580-CAC89CEFC9C4}" destId="{ACFD4934-BE65-416B-9B17-8D72B9625456}" srcOrd="0" destOrd="0" presId="urn:microsoft.com/office/officeart/2018/2/layout/IconVerticalSolidList"/>
    <dgm:cxn modelId="{A33F465C-7704-4991-99D1-783B9697DA51}" type="presParOf" srcId="{BF15BAAA-9AF6-46B1-A580-CAC89CEFC9C4}" destId="{2A320653-0D7C-4057-BDC2-D791ABD7ECC2}" srcOrd="1" destOrd="0" presId="urn:microsoft.com/office/officeart/2018/2/layout/IconVerticalSolidList"/>
    <dgm:cxn modelId="{9A245928-C2B6-406F-A6B2-FD453CBD6158}" type="presParOf" srcId="{BF15BAAA-9AF6-46B1-A580-CAC89CEFC9C4}" destId="{297A4A2B-325A-4335-810E-2E6527E165D6}" srcOrd="2" destOrd="0" presId="urn:microsoft.com/office/officeart/2018/2/layout/IconVerticalSolidList"/>
    <dgm:cxn modelId="{D05ABA2B-3139-4128-A017-5114B37E5546}" type="presParOf" srcId="{BF15BAAA-9AF6-46B1-A580-CAC89CEFC9C4}" destId="{5BDDDFB7-9897-4DFA-B374-F7525E85D391}" srcOrd="3" destOrd="0" presId="urn:microsoft.com/office/officeart/2018/2/layout/IconVerticalSolidList"/>
    <dgm:cxn modelId="{257CE243-6451-4074-A3E7-4C7C09A10171}" type="presParOf" srcId="{0DC8B0C8-C2B2-4821-BAE0-18EBB350F69F}" destId="{2122B475-1B7A-4C12-B193-D5A9EE6F3A3C}" srcOrd="3" destOrd="0" presId="urn:microsoft.com/office/officeart/2018/2/layout/IconVerticalSolidList"/>
    <dgm:cxn modelId="{75FF5522-2ECC-43A6-BEF7-C3E690629276}" type="presParOf" srcId="{0DC8B0C8-C2B2-4821-BAE0-18EBB350F69F}" destId="{F9F4B49D-9CE1-42ED-841E-81A21B4C2D83}" srcOrd="4" destOrd="0" presId="urn:microsoft.com/office/officeart/2018/2/layout/IconVerticalSolidList"/>
    <dgm:cxn modelId="{ABED63FF-58DF-4D39-8840-3BA069C83736}" type="presParOf" srcId="{F9F4B49D-9CE1-42ED-841E-81A21B4C2D83}" destId="{487F87AD-2790-4A6B-A7F2-823C021D617B}" srcOrd="0" destOrd="0" presId="urn:microsoft.com/office/officeart/2018/2/layout/IconVerticalSolidList"/>
    <dgm:cxn modelId="{D95D95E0-2D2F-437B-81F2-C66EDB5E212C}" type="presParOf" srcId="{F9F4B49D-9CE1-42ED-841E-81A21B4C2D83}" destId="{FC1B037E-6539-4F25-9180-3A1A5C2588D1}" srcOrd="1" destOrd="0" presId="urn:microsoft.com/office/officeart/2018/2/layout/IconVerticalSolidList"/>
    <dgm:cxn modelId="{25275737-9669-4FBA-96B8-EF6EF45FD499}" type="presParOf" srcId="{F9F4B49D-9CE1-42ED-841E-81A21B4C2D83}" destId="{FAF30E84-F2E9-4E93-8225-BBA65EA52493}" srcOrd="2" destOrd="0" presId="urn:microsoft.com/office/officeart/2018/2/layout/IconVerticalSolidList"/>
    <dgm:cxn modelId="{1318E377-E224-4CC1-A6C7-FD8A34D3A5B5}" type="presParOf" srcId="{F9F4B49D-9CE1-42ED-841E-81A21B4C2D83}" destId="{01816FC8-342D-4572-9ABB-F5110B1C233E}" srcOrd="3" destOrd="0" presId="urn:microsoft.com/office/officeart/2018/2/layout/IconVerticalSolidList"/>
    <dgm:cxn modelId="{0B38ABA1-B042-45FD-B14C-9EA8318132AA}" type="presParOf" srcId="{0DC8B0C8-C2B2-4821-BAE0-18EBB350F69F}" destId="{99939BF5-EBD6-414D-BF78-F997EBB042F8}" srcOrd="5" destOrd="0" presId="urn:microsoft.com/office/officeart/2018/2/layout/IconVerticalSolidList"/>
    <dgm:cxn modelId="{3D37B7C1-89EB-4B9B-B667-CCBD4C121C14}" type="presParOf" srcId="{0DC8B0C8-C2B2-4821-BAE0-18EBB350F69F}" destId="{E5B1C75D-244C-462C-A8FF-FCE58FF1EA70}" srcOrd="6" destOrd="0" presId="urn:microsoft.com/office/officeart/2018/2/layout/IconVerticalSolidList"/>
    <dgm:cxn modelId="{BBE85643-5774-40C2-8148-7A28AAB71809}" type="presParOf" srcId="{E5B1C75D-244C-462C-A8FF-FCE58FF1EA70}" destId="{1B6B69C2-7965-4D1D-A7EC-A744D63BD744}" srcOrd="0" destOrd="0" presId="urn:microsoft.com/office/officeart/2018/2/layout/IconVerticalSolidList"/>
    <dgm:cxn modelId="{0F8606A6-4EE1-4067-AC04-561DAFD84F32}" type="presParOf" srcId="{E5B1C75D-244C-462C-A8FF-FCE58FF1EA70}" destId="{B5C84580-4E00-4D66-AB69-583E0C64A24C}" srcOrd="1" destOrd="0" presId="urn:microsoft.com/office/officeart/2018/2/layout/IconVerticalSolidList"/>
    <dgm:cxn modelId="{5730D02B-6626-40AF-B5CC-EECD6960BD57}" type="presParOf" srcId="{E5B1C75D-244C-462C-A8FF-FCE58FF1EA70}" destId="{688BE806-3949-438A-8063-22B214A4B5BB}" srcOrd="2" destOrd="0" presId="urn:microsoft.com/office/officeart/2018/2/layout/IconVerticalSolidList"/>
    <dgm:cxn modelId="{0BDB8BDE-CCC4-452B-8E48-D18228A8D47C}" type="presParOf" srcId="{E5B1C75D-244C-462C-A8FF-FCE58FF1EA70}" destId="{7F045BAB-46D0-455D-AD7E-C15331E8918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D545F3-F739-49DC-897E-DBA7B919FA0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C11F22B-8F06-450E-8789-158A372E38B8}">
      <dgm:prSet/>
      <dgm:spPr/>
      <dgm:t>
        <a:bodyPr/>
        <a:lstStyle/>
        <a:p>
          <a:r>
            <a:rPr lang="en-GB"/>
            <a:t>Core eco-Islamic principles: Khalifah, Mizan, Maslahah, Tawhid, Israf, Akhirah</a:t>
          </a:r>
          <a:endParaRPr lang="en-US"/>
        </a:p>
      </dgm:t>
    </dgm:pt>
    <dgm:pt modelId="{02F96706-DC5F-44E4-AF7C-703BA2ECD845}" type="parTrans" cxnId="{7F59CE6E-42A8-4C65-B981-F59801536B1A}">
      <dgm:prSet/>
      <dgm:spPr/>
      <dgm:t>
        <a:bodyPr/>
        <a:lstStyle/>
        <a:p>
          <a:endParaRPr lang="en-US"/>
        </a:p>
      </dgm:t>
    </dgm:pt>
    <dgm:pt modelId="{3AA73410-AFC2-4F0A-804F-89248BAD1BB6}" type="sibTrans" cxnId="{7F59CE6E-42A8-4C65-B981-F59801536B1A}">
      <dgm:prSet/>
      <dgm:spPr/>
      <dgm:t>
        <a:bodyPr/>
        <a:lstStyle/>
        <a:p>
          <a:endParaRPr lang="en-US"/>
        </a:p>
      </dgm:t>
    </dgm:pt>
    <dgm:pt modelId="{08A4CBC7-8C7F-4294-B4F9-33A424DC0B9A}">
      <dgm:prSet/>
      <dgm:spPr/>
      <dgm:t>
        <a:bodyPr/>
        <a:lstStyle/>
        <a:p>
          <a:r>
            <a:rPr lang="en-GB"/>
            <a:t>Water justice, public good, and environmental responsibility</a:t>
          </a:r>
          <a:endParaRPr lang="en-US"/>
        </a:p>
      </dgm:t>
    </dgm:pt>
    <dgm:pt modelId="{655F9262-0B3A-45F8-9481-648790D0C654}" type="parTrans" cxnId="{428AE579-3971-459A-8E89-DA52906B0478}">
      <dgm:prSet/>
      <dgm:spPr/>
      <dgm:t>
        <a:bodyPr/>
        <a:lstStyle/>
        <a:p>
          <a:endParaRPr lang="en-US"/>
        </a:p>
      </dgm:t>
    </dgm:pt>
    <dgm:pt modelId="{AB943D83-2E99-43AC-9056-DB1575D04FF1}" type="sibTrans" cxnId="{428AE579-3971-459A-8E89-DA52906B0478}">
      <dgm:prSet/>
      <dgm:spPr/>
      <dgm:t>
        <a:bodyPr/>
        <a:lstStyle/>
        <a:p>
          <a:endParaRPr lang="en-US"/>
        </a:p>
      </dgm:t>
    </dgm:pt>
    <dgm:pt modelId="{74798138-E078-42D7-868E-7D13D40230DD}">
      <dgm:prSet/>
      <dgm:spPr/>
      <dgm:t>
        <a:bodyPr/>
        <a:lstStyle/>
        <a:p>
          <a:r>
            <a:rPr lang="en-GB"/>
            <a:t>Pollution, river degradation, and water governance in Albania</a:t>
          </a:r>
          <a:endParaRPr lang="en-US"/>
        </a:p>
      </dgm:t>
    </dgm:pt>
    <dgm:pt modelId="{AB61213E-3170-4523-AF7B-4B28E94A6C12}" type="parTrans" cxnId="{E980EF0F-D66D-457B-B24F-7D7260CE1B7D}">
      <dgm:prSet/>
      <dgm:spPr/>
      <dgm:t>
        <a:bodyPr/>
        <a:lstStyle/>
        <a:p>
          <a:endParaRPr lang="en-US"/>
        </a:p>
      </dgm:t>
    </dgm:pt>
    <dgm:pt modelId="{0073923F-4C55-43A5-9C09-4A54486125FB}" type="sibTrans" cxnId="{E980EF0F-D66D-457B-B24F-7D7260CE1B7D}">
      <dgm:prSet/>
      <dgm:spPr/>
      <dgm:t>
        <a:bodyPr/>
        <a:lstStyle/>
        <a:p>
          <a:endParaRPr lang="en-US"/>
        </a:p>
      </dgm:t>
    </dgm:pt>
    <dgm:pt modelId="{784F7A8E-549F-4DBD-81C6-C972BE6B22FD}">
      <dgm:prSet/>
      <dgm:spPr/>
      <dgm:t>
        <a:bodyPr/>
        <a:lstStyle/>
        <a:p>
          <a:r>
            <a:rPr lang="en-GB"/>
            <a:t>Link to SDG 6, SDG 12, and SDG 13</a:t>
          </a:r>
          <a:endParaRPr lang="en-US"/>
        </a:p>
      </dgm:t>
    </dgm:pt>
    <dgm:pt modelId="{BC9F1D6A-6685-42DF-B0AF-09FF6C49FE8A}" type="parTrans" cxnId="{3010BB59-BC46-4D78-9505-334A4A140AD5}">
      <dgm:prSet/>
      <dgm:spPr/>
      <dgm:t>
        <a:bodyPr/>
        <a:lstStyle/>
        <a:p>
          <a:endParaRPr lang="en-US"/>
        </a:p>
      </dgm:t>
    </dgm:pt>
    <dgm:pt modelId="{3D765DAE-4DCE-4070-B7CA-65A40737FB46}" type="sibTrans" cxnId="{3010BB59-BC46-4D78-9505-334A4A140AD5}">
      <dgm:prSet/>
      <dgm:spPr/>
      <dgm:t>
        <a:bodyPr/>
        <a:lstStyle/>
        <a:p>
          <a:endParaRPr lang="en-US"/>
        </a:p>
      </dgm:t>
    </dgm:pt>
    <dgm:pt modelId="{8481B43F-6D50-403A-B1B0-387EA702B9FD}" type="pres">
      <dgm:prSet presAssocID="{65D545F3-F739-49DC-897E-DBA7B919FA00}" presName="linear" presStyleCnt="0">
        <dgm:presLayoutVars>
          <dgm:animLvl val="lvl"/>
          <dgm:resizeHandles val="exact"/>
        </dgm:presLayoutVars>
      </dgm:prSet>
      <dgm:spPr/>
    </dgm:pt>
    <dgm:pt modelId="{DE0E6F9E-EFDE-467A-86EB-632F9EABBABC}" type="pres">
      <dgm:prSet presAssocID="{FC11F22B-8F06-450E-8789-158A372E38B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9C9D38B-38CB-44AF-83DC-7299F039516F}" type="pres">
      <dgm:prSet presAssocID="{3AA73410-AFC2-4F0A-804F-89248BAD1BB6}" presName="spacer" presStyleCnt="0"/>
      <dgm:spPr/>
    </dgm:pt>
    <dgm:pt modelId="{1FED78C4-AEE6-4C42-92A2-A47B0AF877D9}" type="pres">
      <dgm:prSet presAssocID="{08A4CBC7-8C7F-4294-B4F9-33A424DC0B9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29C9B1E-A630-443D-80E3-7AE942B99077}" type="pres">
      <dgm:prSet presAssocID="{AB943D83-2E99-43AC-9056-DB1575D04FF1}" presName="spacer" presStyleCnt="0"/>
      <dgm:spPr/>
    </dgm:pt>
    <dgm:pt modelId="{99B3A914-2231-49A7-B737-94A39E2CC3CB}" type="pres">
      <dgm:prSet presAssocID="{74798138-E078-42D7-868E-7D13D40230D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B89DF5F-414C-42E0-9D64-B17C15CFE1C8}" type="pres">
      <dgm:prSet presAssocID="{0073923F-4C55-43A5-9C09-4A54486125FB}" presName="spacer" presStyleCnt="0"/>
      <dgm:spPr/>
    </dgm:pt>
    <dgm:pt modelId="{0AFD875C-D7C0-4ED7-A0F8-F3426C7BDD33}" type="pres">
      <dgm:prSet presAssocID="{784F7A8E-549F-4DBD-81C6-C972BE6B22F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D130C09-4E4F-4596-BD10-492E6F795279}" type="presOf" srcId="{FC11F22B-8F06-450E-8789-158A372E38B8}" destId="{DE0E6F9E-EFDE-467A-86EB-632F9EABBABC}" srcOrd="0" destOrd="0" presId="urn:microsoft.com/office/officeart/2005/8/layout/vList2"/>
    <dgm:cxn modelId="{E980EF0F-D66D-457B-B24F-7D7260CE1B7D}" srcId="{65D545F3-F739-49DC-897E-DBA7B919FA00}" destId="{74798138-E078-42D7-868E-7D13D40230DD}" srcOrd="2" destOrd="0" parTransId="{AB61213E-3170-4523-AF7B-4B28E94A6C12}" sibTransId="{0073923F-4C55-43A5-9C09-4A54486125FB}"/>
    <dgm:cxn modelId="{51B72812-115E-4E04-85D4-CA5BEFE54696}" type="presOf" srcId="{784F7A8E-549F-4DBD-81C6-C972BE6B22FD}" destId="{0AFD875C-D7C0-4ED7-A0F8-F3426C7BDD33}" srcOrd="0" destOrd="0" presId="urn:microsoft.com/office/officeart/2005/8/layout/vList2"/>
    <dgm:cxn modelId="{86847432-538A-4ADF-A6F5-D6BB7209EEEC}" type="presOf" srcId="{74798138-E078-42D7-868E-7D13D40230DD}" destId="{99B3A914-2231-49A7-B737-94A39E2CC3CB}" srcOrd="0" destOrd="0" presId="urn:microsoft.com/office/officeart/2005/8/layout/vList2"/>
    <dgm:cxn modelId="{7F59CE6E-42A8-4C65-B981-F59801536B1A}" srcId="{65D545F3-F739-49DC-897E-DBA7B919FA00}" destId="{FC11F22B-8F06-450E-8789-158A372E38B8}" srcOrd="0" destOrd="0" parTransId="{02F96706-DC5F-44E4-AF7C-703BA2ECD845}" sibTransId="{3AA73410-AFC2-4F0A-804F-89248BAD1BB6}"/>
    <dgm:cxn modelId="{3010BB59-BC46-4D78-9505-334A4A140AD5}" srcId="{65D545F3-F739-49DC-897E-DBA7B919FA00}" destId="{784F7A8E-549F-4DBD-81C6-C972BE6B22FD}" srcOrd="3" destOrd="0" parTransId="{BC9F1D6A-6685-42DF-B0AF-09FF6C49FE8A}" sibTransId="{3D765DAE-4DCE-4070-B7CA-65A40737FB46}"/>
    <dgm:cxn modelId="{428AE579-3971-459A-8E89-DA52906B0478}" srcId="{65D545F3-F739-49DC-897E-DBA7B919FA00}" destId="{08A4CBC7-8C7F-4294-B4F9-33A424DC0B9A}" srcOrd="1" destOrd="0" parTransId="{655F9262-0B3A-45F8-9481-648790D0C654}" sibTransId="{AB943D83-2E99-43AC-9056-DB1575D04FF1}"/>
    <dgm:cxn modelId="{4F9DC38C-4221-4BF5-95F3-C5BECDCB4DC2}" type="presOf" srcId="{08A4CBC7-8C7F-4294-B4F9-33A424DC0B9A}" destId="{1FED78C4-AEE6-4C42-92A2-A47B0AF877D9}" srcOrd="0" destOrd="0" presId="urn:microsoft.com/office/officeart/2005/8/layout/vList2"/>
    <dgm:cxn modelId="{2CC445BB-6EE3-43CA-AE91-6C443F2CB91F}" type="presOf" srcId="{65D545F3-F739-49DC-897E-DBA7B919FA00}" destId="{8481B43F-6D50-403A-B1B0-387EA702B9FD}" srcOrd="0" destOrd="0" presId="urn:microsoft.com/office/officeart/2005/8/layout/vList2"/>
    <dgm:cxn modelId="{877C038F-1ED6-42CB-A524-DE3B6CB272C4}" type="presParOf" srcId="{8481B43F-6D50-403A-B1B0-387EA702B9FD}" destId="{DE0E6F9E-EFDE-467A-86EB-632F9EABBABC}" srcOrd="0" destOrd="0" presId="urn:microsoft.com/office/officeart/2005/8/layout/vList2"/>
    <dgm:cxn modelId="{1E5F223D-AD8E-43C3-B814-4F2C12F4C9B4}" type="presParOf" srcId="{8481B43F-6D50-403A-B1B0-387EA702B9FD}" destId="{D9C9D38B-38CB-44AF-83DC-7299F039516F}" srcOrd="1" destOrd="0" presId="urn:microsoft.com/office/officeart/2005/8/layout/vList2"/>
    <dgm:cxn modelId="{BDE70467-BA6A-45B3-B57D-B3B2DA62D52E}" type="presParOf" srcId="{8481B43F-6D50-403A-B1B0-387EA702B9FD}" destId="{1FED78C4-AEE6-4C42-92A2-A47B0AF877D9}" srcOrd="2" destOrd="0" presId="urn:microsoft.com/office/officeart/2005/8/layout/vList2"/>
    <dgm:cxn modelId="{F6DFBADA-F1D5-4F15-B109-3CEE168DB42F}" type="presParOf" srcId="{8481B43F-6D50-403A-B1B0-387EA702B9FD}" destId="{029C9B1E-A630-443D-80E3-7AE942B99077}" srcOrd="3" destOrd="0" presId="urn:microsoft.com/office/officeart/2005/8/layout/vList2"/>
    <dgm:cxn modelId="{2C7B6754-34D4-44FA-AE78-74F1207345E6}" type="presParOf" srcId="{8481B43F-6D50-403A-B1B0-387EA702B9FD}" destId="{99B3A914-2231-49A7-B737-94A39E2CC3CB}" srcOrd="4" destOrd="0" presId="urn:microsoft.com/office/officeart/2005/8/layout/vList2"/>
    <dgm:cxn modelId="{892FDE08-6EAF-4DBF-AA01-8007F4D11E73}" type="presParOf" srcId="{8481B43F-6D50-403A-B1B0-387EA702B9FD}" destId="{1B89DF5F-414C-42E0-9D64-B17C15CFE1C8}" srcOrd="5" destOrd="0" presId="urn:microsoft.com/office/officeart/2005/8/layout/vList2"/>
    <dgm:cxn modelId="{E98A4C4A-6796-4600-A6F4-853AD7D4DF71}" type="presParOf" srcId="{8481B43F-6D50-403A-B1B0-387EA702B9FD}" destId="{0AFD875C-D7C0-4ED7-A0F8-F3426C7BDD3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742701-2B71-4B87-8B19-9FC572D7AED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77B91D0-F35C-4DCE-86ED-48020B5AFE00}">
      <dgm:prSet/>
      <dgm:spPr/>
      <dgm:t>
        <a:bodyPr/>
        <a:lstStyle/>
        <a:p>
          <a:r>
            <a:rPr lang="en-GB"/>
            <a:t>Water in Christianity, Judaism, and other ethical traditions</a:t>
          </a:r>
          <a:endParaRPr lang="en-US"/>
        </a:p>
      </dgm:t>
    </dgm:pt>
    <dgm:pt modelId="{646DF3C1-E448-4FFF-9F3D-2CEDAA562FDD}" type="parTrans" cxnId="{009BA751-0CFA-450D-A14F-D774A2C5BF2C}">
      <dgm:prSet/>
      <dgm:spPr/>
      <dgm:t>
        <a:bodyPr/>
        <a:lstStyle/>
        <a:p>
          <a:endParaRPr lang="en-US"/>
        </a:p>
      </dgm:t>
    </dgm:pt>
    <dgm:pt modelId="{2F484F13-1483-4508-AB35-A85B0CC9780D}" type="sibTrans" cxnId="{009BA751-0CFA-450D-A14F-D774A2C5BF2C}">
      <dgm:prSet/>
      <dgm:spPr/>
      <dgm:t>
        <a:bodyPr/>
        <a:lstStyle/>
        <a:p>
          <a:endParaRPr lang="en-US"/>
        </a:p>
      </dgm:t>
    </dgm:pt>
    <dgm:pt modelId="{37C5CEE5-8EED-4A94-A457-E2503DC6B805}">
      <dgm:prSet/>
      <dgm:spPr/>
      <dgm:t>
        <a:bodyPr/>
        <a:lstStyle/>
        <a:p>
          <a:r>
            <a:rPr lang="en-GB"/>
            <a:t>Albania as a model of interreligious coexistence</a:t>
          </a:r>
          <a:endParaRPr lang="en-US"/>
        </a:p>
      </dgm:t>
    </dgm:pt>
    <dgm:pt modelId="{D5DF62E2-2679-4A2E-901B-556CE7E6A619}" type="parTrans" cxnId="{99036F7F-B69B-4FC5-B0E5-1E2E94ADA159}">
      <dgm:prSet/>
      <dgm:spPr/>
      <dgm:t>
        <a:bodyPr/>
        <a:lstStyle/>
        <a:p>
          <a:endParaRPr lang="en-US"/>
        </a:p>
      </dgm:t>
    </dgm:pt>
    <dgm:pt modelId="{B7C34BC2-B224-452A-8779-458D76906883}" type="sibTrans" cxnId="{99036F7F-B69B-4FC5-B0E5-1E2E94ADA159}">
      <dgm:prSet/>
      <dgm:spPr/>
      <dgm:t>
        <a:bodyPr/>
        <a:lstStyle/>
        <a:p>
          <a:endParaRPr lang="en-US"/>
        </a:p>
      </dgm:t>
    </dgm:pt>
    <dgm:pt modelId="{3D3CB704-33F0-4AE9-B6D3-326EF91ABD86}">
      <dgm:prSet/>
      <dgm:spPr/>
      <dgm:t>
        <a:bodyPr/>
        <a:lstStyle/>
        <a:p>
          <a:r>
            <a:rPr lang="en-GB"/>
            <a:t>Shared moral values and differences in religious approaches to water</a:t>
          </a:r>
          <a:endParaRPr lang="en-US"/>
        </a:p>
      </dgm:t>
    </dgm:pt>
    <dgm:pt modelId="{DEBDD7E0-D6BD-4988-9AFF-D762D94AED2B}" type="parTrans" cxnId="{855609F6-4826-488B-86FF-E19A283121FD}">
      <dgm:prSet/>
      <dgm:spPr/>
      <dgm:t>
        <a:bodyPr/>
        <a:lstStyle/>
        <a:p>
          <a:endParaRPr lang="en-US"/>
        </a:p>
      </dgm:t>
    </dgm:pt>
    <dgm:pt modelId="{76079EF1-864A-4A0E-BB3A-9B7CF1C79B7C}" type="sibTrans" cxnId="{855609F6-4826-488B-86FF-E19A283121FD}">
      <dgm:prSet/>
      <dgm:spPr/>
      <dgm:t>
        <a:bodyPr/>
        <a:lstStyle/>
        <a:p>
          <a:endParaRPr lang="en-US"/>
        </a:p>
      </dgm:t>
    </dgm:pt>
    <dgm:pt modelId="{BF600784-AD09-49CA-B8A4-00286F93272E}">
      <dgm:prSet/>
      <dgm:spPr/>
      <dgm:t>
        <a:bodyPr/>
        <a:lstStyle/>
        <a:p>
          <a:r>
            <a:rPr lang="en-GB"/>
            <a:t>Interreligious cooperation for environmental protection</a:t>
          </a:r>
          <a:endParaRPr lang="en-US"/>
        </a:p>
      </dgm:t>
    </dgm:pt>
    <dgm:pt modelId="{DAE928D2-A66C-4A56-9F76-C8CA7C3F0D48}" type="parTrans" cxnId="{6CFB6E0B-EB70-49AB-9B28-D7C8E78EEB4E}">
      <dgm:prSet/>
      <dgm:spPr/>
      <dgm:t>
        <a:bodyPr/>
        <a:lstStyle/>
        <a:p>
          <a:endParaRPr lang="en-US"/>
        </a:p>
      </dgm:t>
    </dgm:pt>
    <dgm:pt modelId="{989AB892-BB35-4DAE-BFCF-1D38FC8EEAE4}" type="sibTrans" cxnId="{6CFB6E0B-EB70-49AB-9B28-D7C8E78EEB4E}">
      <dgm:prSet/>
      <dgm:spPr/>
      <dgm:t>
        <a:bodyPr/>
        <a:lstStyle/>
        <a:p>
          <a:endParaRPr lang="en-US"/>
        </a:p>
      </dgm:t>
    </dgm:pt>
    <dgm:pt modelId="{718A114C-1244-4762-85D9-27FF57D4557F}" type="pres">
      <dgm:prSet presAssocID="{53742701-2B71-4B87-8B19-9FC572D7AED6}" presName="linear" presStyleCnt="0">
        <dgm:presLayoutVars>
          <dgm:animLvl val="lvl"/>
          <dgm:resizeHandles val="exact"/>
        </dgm:presLayoutVars>
      </dgm:prSet>
      <dgm:spPr/>
    </dgm:pt>
    <dgm:pt modelId="{78234617-C923-4192-BF5E-D110FA3A7386}" type="pres">
      <dgm:prSet presAssocID="{F77B91D0-F35C-4DCE-86ED-48020B5AFE0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6051A4D-9777-4768-92F6-F2534B950133}" type="pres">
      <dgm:prSet presAssocID="{2F484F13-1483-4508-AB35-A85B0CC9780D}" presName="spacer" presStyleCnt="0"/>
      <dgm:spPr/>
    </dgm:pt>
    <dgm:pt modelId="{0EEEE836-E38C-46EF-9B54-0BB714E2EAEB}" type="pres">
      <dgm:prSet presAssocID="{37C5CEE5-8EED-4A94-A457-E2503DC6B80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2903B82-52C4-4E88-84B3-1FB5DA7F240B}" type="pres">
      <dgm:prSet presAssocID="{B7C34BC2-B224-452A-8779-458D76906883}" presName="spacer" presStyleCnt="0"/>
      <dgm:spPr/>
    </dgm:pt>
    <dgm:pt modelId="{A4771E3E-DC84-41D0-A0FF-60B09CD757A9}" type="pres">
      <dgm:prSet presAssocID="{3D3CB704-33F0-4AE9-B6D3-326EF91ABD8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976E2F9-C00E-47C7-B37A-2349664F16B8}" type="pres">
      <dgm:prSet presAssocID="{76079EF1-864A-4A0E-BB3A-9B7CF1C79B7C}" presName="spacer" presStyleCnt="0"/>
      <dgm:spPr/>
    </dgm:pt>
    <dgm:pt modelId="{5A199171-12E3-4189-90DC-384F0FD28787}" type="pres">
      <dgm:prSet presAssocID="{BF600784-AD09-49CA-B8A4-00286F93272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710BA00-1EB4-42AF-903A-FEEA71D159B3}" type="presOf" srcId="{F77B91D0-F35C-4DCE-86ED-48020B5AFE00}" destId="{78234617-C923-4192-BF5E-D110FA3A7386}" srcOrd="0" destOrd="0" presId="urn:microsoft.com/office/officeart/2005/8/layout/vList2"/>
    <dgm:cxn modelId="{6CFB6E0B-EB70-49AB-9B28-D7C8E78EEB4E}" srcId="{53742701-2B71-4B87-8B19-9FC572D7AED6}" destId="{BF600784-AD09-49CA-B8A4-00286F93272E}" srcOrd="3" destOrd="0" parTransId="{DAE928D2-A66C-4A56-9F76-C8CA7C3F0D48}" sibTransId="{989AB892-BB35-4DAE-BFCF-1D38FC8EEAE4}"/>
    <dgm:cxn modelId="{87AC0A24-1EDA-488D-80E8-1D47BDB2D676}" type="presOf" srcId="{BF600784-AD09-49CA-B8A4-00286F93272E}" destId="{5A199171-12E3-4189-90DC-384F0FD28787}" srcOrd="0" destOrd="0" presId="urn:microsoft.com/office/officeart/2005/8/layout/vList2"/>
    <dgm:cxn modelId="{82C00A44-EF80-40D1-A89C-476F53233C87}" type="presOf" srcId="{3D3CB704-33F0-4AE9-B6D3-326EF91ABD86}" destId="{A4771E3E-DC84-41D0-A0FF-60B09CD757A9}" srcOrd="0" destOrd="0" presId="urn:microsoft.com/office/officeart/2005/8/layout/vList2"/>
    <dgm:cxn modelId="{934A036A-DFE9-4692-BBE1-FB0A532F5B32}" type="presOf" srcId="{37C5CEE5-8EED-4A94-A457-E2503DC6B805}" destId="{0EEEE836-E38C-46EF-9B54-0BB714E2EAEB}" srcOrd="0" destOrd="0" presId="urn:microsoft.com/office/officeart/2005/8/layout/vList2"/>
    <dgm:cxn modelId="{009BA751-0CFA-450D-A14F-D774A2C5BF2C}" srcId="{53742701-2B71-4B87-8B19-9FC572D7AED6}" destId="{F77B91D0-F35C-4DCE-86ED-48020B5AFE00}" srcOrd="0" destOrd="0" parTransId="{646DF3C1-E448-4FFF-9F3D-2CEDAA562FDD}" sibTransId="{2F484F13-1483-4508-AB35-A85B0CC9780D}"/>
    <dgm:cxn modelId="{99036F7F-B69B-4FC5-B0E5-1E2E94ADA159}" srcId="{53742701-2B71-4B87-8B19-9FC572D7AED6}" destId="{37C5CEE5-8EED-4A94-A457-E2503DC6B805}" srcOrd="1" destOrd="0" parTransId="{D5DF62E2-2679-4A2E-901B-556CE7E6A619}" sibTransId="{B7C34BC2-B224-452A-8779-458D76906883}"/>
    <dgm:cxn modelId="{32BD1D9A-82D4-43AE-81D3-111B0715356F}" type="presOf" srcId="{53742701-2B71-4B87-8B19-9FC572D7AED6}" destId="{718A114C-1244-4762-85D9-27FF57D4557F}" srcOrd="0" destOrd="0" presId="urn:microsoft.com/office/officeart/2005/8/layout/vList2"/>
    <dgm:cxn modelId="{855609F6-4826-488B-86FF-E19A283121FD}" srcId="{53742701-2B71-4B87-8B19-9FC572D7AED6}" destId="{3D3CB704-33F0-4AE9-B6D3-326EF91ABD86}" srcOrd="2" destOrd="0" parTransId="{DEBDD7E0-D6BD-4988-9AFF-D762D94AED2B}" sibTransId="{76079EF1-864A-4A0E-BB3A-9B7CF1C79B7C}"/>
    <dgm:cxn modelId="{977BA039-824C-4AEC-8A05-28B592A4A1A3}" type="presParOf" srcId="{718A114C-1244-4762-85D9-27FF57D4557F}" destId="{78234617-C923-4192-BF5E-D110FA3A7386}" srcOrd="0" destOrd="0" presId="urn:microsoft.com/office/officeart/2005/8/layout/vList2"/>
    <dgm:cxn modelId="{B06AAE08-4A08-4AB0-B0C4-D88700A100DA}" type="presParOf" srcId="{718A114C-1244-4762-85D9-27FF57D4557F}" destId="{D6051A4D-9777-4768-92F6-F2534B950133}" srcOrd="1" destOrd="0" presId="urn:microsoft.com/office/officeart/2005/8/layout/vList2"/>
    <dgm:cxn modelId="{B1CDB2E0-B66A-4542-B6AB-35498A8D722A}" type="presParOf" srcId="{718A114C-1244-4762-85D9-27FF57D4557F}" destId="{0EEEE836-E38C-46EF-9B54-0BB714E2EAEB}" srcOrd="2" destOrd="0" presId="urn:microsoft.com/office/officeart/2005/8/layout/vList2"/>
    <dgm:cxn modelId="{1EF19B44-30EA-4EF8-AEAC-3FFA72573E88}" type="presParOf" srcId="{718A114C-1244-4762-85D9-27FF57D4557F}" destId="{82903B82-52C4-4E88-84B3-1FB5DA7F240B}" srcOrd="3" destOrd="0" presId="urn:microsoft.com/office/officeart/2005/8/layout/vList2"/>
    <dgm:cxn modelId="{1ED4E7C2-CBA2-43D2-8B1A-09C5617EA511}" type="presParOf" srcId="{718A114C-1244-4762-85D9-27FF57D4557F}" destId="{A4771E3E-DC84-41D0-A0FF-60B09CD757A9}" srcOrd="4" destOrd="0" presId="urn:microsoft.com/office/officeart/2005/8/layout/vList2"/>
    <dgm:cxn modelId="{25BA69FA-40CD-4675-8412-B5B883839CF1}" type="presParOf" srcId="{718A114C-1244-4762-85D9-27FF57D4557F}" destId="{E976E2F9-C00E-47C7-B37A-2349664F16B8}" srcOrd="5" destOrd="0" presId="urn:microsoft.com/office/officeart/2005/8/layout/vList2"/>
    <dgm:cxn modelId="{DA80DFE0-1163-4A9D-8457-14B22C2E85FC}" type="presParOf" srcId="{718A114C-1244-4762-85D9-27FF57D4557F}" destId="{5A199171-12E3-4189-90DC-384F0FD2878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185509-1502-4689-9234-FAE845CBDB11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Water Ethics: Religion, Society &amp; Sustainability</a:t>
          </a:r>
          <a:endParaRPr lang="en-US" sz="2700" kern="1200"/>
        </a:p>
      </dsp:txBody>
      <dsp:txXfrm>
        <a:off x="0" y="39687"/>
        <a:ext cx="3286125" cy="1971675"/>
      </dsp:txXfrm>
    </dsp:sp>
    <dsp:sp modelId="{8A2C813B-BC9C-474D-AF8F-534B5E493820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Water ethics as a </a:t>
          </a:r>
          <a:r>
            <a:rPr lang="en-US" sz="2700" b="1" kern="1200"/>
            <a:t>religious, ethical, social &amp; sustainability issue</a:t>
          </a:r>
          <a:endParaRPr lang="en-US" sz="2700" kern="1200"/>
        </a:p>
      </dsp:txBody>
      <dsp:txXfrm>
        <a:off x="3614737" y="39687"/>
        <a:ext cx="3286125" cy="1971675"/>
      </dsp:txXfrm>
    </dsp:sp>
    <dsp:sp modelId="{9FE477DE-B695-4369-B220-8A2D11A9D44A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Grounded in </a:t>
          </a:r>
          <a:r>
            <a:rPr lang="en-US" sz="2700" b="1" kern="1200"/>
            <a:t>Islamic Environmental Ethics</a:t>
          </a:r>
          <a:endParaRPr lang="en-US" sz="2700" kern="1200"/>
        </a:p>
      </dsp:txBody>
      <dsp:txXfrm>
        <a:off x="7229475" y="39687"/>
        <a:ext cx="3286125" cy="1971675"/>
      </dsp:txXfrm>
    </dsp:sp>
    <dsp:sp modelId="{920B01E3-07AA-4B0A-9487-3B7B9BDE4983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Enriched through </a:t>
          </a:r>
          <a:r>
            <a:rPr lang="en-US" sz="2700" b="1" kern="1200"/>
            <a:t>interreligious dialogue</a:t>
          </a:r>
          <a:endParaRPr lang="en-US" sz="2700" kern="1200"/>
        </a:p>
      </dsp:txBody>
      <dsp:txXfrm>
        <a:off x="0" y="2339975"/>
        <a:ext cx="3286125" cy="1971675"/>
      </dsp:txXfrm>
    </dsp:sp>
    <dsp:sp modelId="{5B485A4B-03A7-4369-A309-604A462C9FCC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Water as </a:t>
          </a:r>
          <a:r>
            <a:rPr lang="en-US" sz="2700" b="1" kern="1200"/>
            <a:t>sacred element</a:t>
          </a:r>
          <a:r>
            <a:rPr lang="en-US" sz="2700" kern="1200"/>
            <a:t> and </a:t>
          </a:r>
          <a:r>
            <a:rPr lang="en-US" sz="2700" b="1" kern="1200"/>
            <a:t>public good</a:t>
          </a:r>
          <a:endParaRPr lang="en-US" sz="2700" kern="1200"/>
        </a:p>
      </dsp:txBody>
      <dsp:txXfrm>
        <a:off x="3614737" y="2339975"/>
        <a:ext cx="3286125" cy="1971675"/>
      </dsp:txXfrm>
    </dsp:sp>
    <dsp:sp modelId="{C763F9AB-AF41-45B5-87D7-86548604BCDC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Integrates theology, ethics, sustainability &amp; applied case studies</a:t>
          </a:r>
        </a:p>
      </dsp:txBody>
      <dsp:txXfrm>
        <a:off x="7229475" y="2339975"/>
        <a:ext cx="3286125" cy="1971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49CAD5-7C8A-4BE0-B20F-94408322033B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BAB8C2-F1F0-433F-A51C-5F3924E54789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3BF8B0-DFC2-4961-83A3-2CE6DD566839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4-week university module</a:t>
          </a:r>
          <a:endParaRPr lang="en-US" sz="2300" kern="1200"/>
        </a:p>
      </dsp:txBody>
      <dsp:txXfrm>
        <a:off x="1834517" y="469890"/>
        <a:ext cx="3148942" cy="1335915"/>
      </dsp:txXfrm>
    </dsp:sp>
    <dsp:sp modelId="{3C964AB9-1B55-47EB-AD17-D6558BF72289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2EA71A-E162-4F47-A7BE-03AD865D094B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6E64D-06AD-4091-9F0F-92240A365B45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Partner Organizations: Interreligious Council of Albania; Religions for Peace, KAICCID</a:t>
          </a:r>
          <a:endParaRPr lang="en-US" sz="2300" kern="1200"/>
        </a:p>
      </dsp:txBody>
      <dsp:txXfrm>
        <a:off x="7154322" y="469890"/>
        <a:ext cx="3148942" cy="1335915"/>
      </dsp:txXfrm>
    </dsp:sp>
    <dsp:sp modelId="{0EB4E3FD-1F93-4438-9A40-B3BB64CD26C6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03BA96-8B2A-4BA5-8D69-6E26A0EC84A9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90D6A7-DFFC-4918-93F0-A06962C5AAB4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Target Group: Master students</a:t>
          </a:r>
          <a:endParaRPr lang="en-US" sz="2300" kern="1200"/>
        </a:p>
      </dsp:txBody>
      <dsp:txXfrm>
        <a:off x="1834517" y="2545532"/>
        <a:ext cx="3148942" cy="1335915"/>
      </dsp:txXfrm>
    </dsp:sp>
    <dsp:sp modelId="{98E60E90-67C4-47C4-914B-4EA415C5A3E6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27449E-6AE1-4DD9-B182-9855B3DF924A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433234-7C84-49FD-B355-103AC710095E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Prerequisites: Basic knowledge of religion, ethics, or sustainability concepts</a:t>
          </a:r>
          <a:endParaRPr lang="en-US" sz="2300" kern="1200"/>
        </a:p>
      </dsp:txBody>
      <dsp:txXfrm>
        <a:off x="7154322" y="2545532"/>
        <a:ext cx="3148942" cy="13359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CAEA3-3F89-4D8E-8988-2B7C4B5383AA}">
      <dsp:nvSpPr>
        <dsp:cNvPr id="0" name=""/>
        <dsp:cNvSpPr/>
      </dsp:nvSpPr>
      <dsp:spPr>
        <a:xfrm>
          <a:off x="0" y="4978"/>
          <a:ext cx="6364224" cy="8828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431A3-7141-44DF-AEA4-1D01AD55DC15}">
      <dsp:nvSpPr>
        <dsp:cNvPr id="0" name=""/>
        <dsp:cNvSpPr/>
      </dsp:nvSpPr>
      <dsp:spPr>
        <a:xfrm>
          <a:off x="267055" y="203614"/>
          <a:ext cx="486029" cy="4855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93BEC8-5E88-4E85-BB92-7B455616FF78}">
      <dsp:nvSpPr>
        <dsp:cNvPr id="0" name=""/>
        <dsp:cNvSpPr/>
      </dsp:nvSpPr>
      <dsp:spPr>
        <a:xfrm>
          <a:off x="1020139" y="4978"/>
          <a:ext cx="5191677" cy="1158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30" tIns="122630" rIns="122630" bIns="12263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Water in the Qur’an and Prophetic tradition</a:t>
          </a:r>
          <a:endParaRPr lang="en-US" sz="2800" b="1" kern="1200" dirty="0"/>
        </a:p>
      </dsp:txBody>
      <dsp:txXfrm>
        <a:off x="1020139" y="4978"/>
        <a:ext cx="5191677" cy="1158710"/>
      </dsp:txXfrm>
    </dsp:sp>
    <dsp:sp modelId="{ACFD4934-BE65-416B-9B17-8D72B9625456}">
      <dsp:nvSpPr>
        <dsp:cNvPr id="0" name=""/>
        <dsp:cNvSpPr/>
      </dsp:nvSpPr>
      <dsp:spPr>
        <a:xfrm>
          <a:off x="0" y="1453366"/>
          <a:ext cx="6364224" cy="8828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320653-0D7C-4057-BDC2-D791ABD7ECC2}">
      <dsp:nvSpPr>
        <dsp:cNvPr id="0" name=""/>
        <dsp:cNvSpPr/>
      </dsp:nvSpPr>
      <dsp:spPr>
        <a:xfrm>
          <a:off x="267055" y="1652002"/>
          <a:ext cx="486029" cy="4855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DDFB7-9897-4DFA-B374-F7525E85D391}">
      <dsp:nvSpPr>
        <dsp:cNvPr id="0" name=""/>
        <dsp:cNvSpPr/>
      </dsp:nvSpPr>
      <dsp:spPr>
        <a:xfrm>
          <a:off x="1020139" y="1453366"/>
          <a:ext cx="5191677" cy="1158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30" tIns="122630" rIns="122630" bIns="12263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Amanah and Khalifah as ethical responsibilities</a:t>
          </a:r>
          <a:endParaRPr lang="en-US" sz="2800" b="1" kern="1200" dirty="0"/>
        </a:p>
      </dsp:txBody>
      <dsp:txXfrm>
        <a:off x="1020139" y="1453366"/>
        <a:ext cx="5191677" cy="1158710"/>
      </dsp:txXfrm>
    </dsp:sp>
    <dsp:sp modelId="{487F87AD-2790-4A6B-A7F2-823C021D617B}">
      <dsp:nvSpPr>
        <dsp:cNvPr id="0" name=""/>
        <dsp:cNvSpPr/>
      </dsp:nvSpPr>
      <dsp:spPr>
        <a:xfrm>
          <a:off x="0" y="2901754"/>
          <a:ext cx="6364224" cy="8828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1B037E-6539-4F25-9180-3A1A5C2588D1}">
      <dsp:nvSpPr>
        <dsp:cNvPr id="0" name=""/>
        <dsp:cNvSpPr/>
      </dsp:nvSpPr>
      <dsp:spPr>
        <a:xfrm>
          <a:off x="267055" y="3100390"/>
          <a:ext cx="486029" cy="4855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816FC8-342D-4572-9ABB-F5110B1C233E}">
      <dsp:nvSpPr>
        <dsp:cNvPr id="0" name=""/>
        <dsp:cNvSpPr/>
      </dsp:nvSpPr>
      <dsp:spPr>
        <a:xfrm>
          <a:off x="1020139" y="2901754"/>
          <a:ext cx="5191677" cy="1158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30" tIns="122630" rIns="122630" bIns="12263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Ritual purity (wudu) and moderation in water use</a:t>
          </a:r>
          <a:endParaRPr lang="en-US" sz="2800" b="1" kern="1200" dirty="0"/>
        </a:p>
      </dsp:txBody>
      <dsp:txXfrm>
        <a:off x="1020139" y="2901754"/>
        <a:ext cx="5191677" cy="1158710"/>
      </dsp:txXfrm>
    </dsp:sp>
    <dsp:sp modelId="{1B6B69C2-7965-4D1D-A7EC-A744D63BD744}">
      <dsp:nvSpPr>
        <dsp:cNvPr id="0" name=""/>
        <dsp:cNvSpPr/>
      </dsp:nvSpPr>
      <dsp:spPr>
        <a:xfrm>
          <a:off x="0" y="4350142"/>
          <a:ext cx="6364224" cy="8828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84580-4E00-4D66-AB69-583E0C64A24C}">
      <dsp:nvSpPr>
        <dsp:cNvPr id="0" name=""/>
        <dsp:cNvSpPr/>
      </dsp:nvSpPr>
      <dsp:spPr>
        <a:xfrm>
          <a:off x="267316" y="4548779"/>
          <a:ext cx="486029" cy="4855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045BAB-46D0-455D-AD7E-C15331E8918C}">
      <dsp:nvSpPr>
        <dsp:cNvPr id="0" name=""/>
        <dsp:cNvSpPr/>
      </dsp:nvSpPr>
      <dsp:spPr>
        <a:xfrm>
          <a:off x="1020661" y="4350142"/>
          <a:ext cx="5024605" cy="1158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30" tIns="122630" rIns="122630" bIns="12263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Cultural and religious perceptions of water in Albania</a:t>
          </a:r>
          <a:endParaRPr lang="en-US" sz="2800" b="1" kern="1200" dirty="0"/>
        </a:p>
      </dsp:txBody>
      <dsp:txXfrm>
        <a:off x="1020661" y="4350142"/>
        <a:ext cx="5024605" cy="11587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E6F9E-EFDE-467A-86EB-632F9EABBABC}">
      <dsp:nvSpPr>
        <dsp:cNvPr id="0" name=""/>
        <dsp:cNvSpPr/>
      </dsp:nvSpPr>
      <dsp:spPr>
        <a:xfrm>
          <a:off x="0" y="408276"/>
          <a:ext cx="6364224" cy="1113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Core eco-Islamic principles: Khalifah, Mizan, Maslahah, Tawhid, Israf, Akhirah</a:t>
          </a:r>
          <a:endParaRPr lang="en-US" sz="2800" kern="1200"/>
        </a:p>
      </dsp:txBody>
      <dsp:txXfrm>
        <a:off x="54373" y="462649"/>
        <a:ext cx="6255478" cy="1005094"/>
      </dsp:txXfrm>
    </dsp:sp>
    <dsp:sp modelId="{1FED78C4-AEE6-4C42-92A2-A47B0AF877D9}">
      <dsp:nvSpPr>
        <dsp:cNvPr id="0" name=""/>
        <dsp:cNvSpPr/>
      </dsp:nvSpPr>
      <dsp:spPr>
        <a:xfrm>
          <a:off x="0" y="1602756"/>
          <a:ext cx="6364224" cy="1113840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Water justice, public good, and environmental responsibility</a:t>
          </a:r>
          <a:endParaRPr lang="en-US" sz="2800" kern="1200"/>
        </a:p>
      </dsp:txBody>
      <dsp:txXfrm>
        <a:off x="54373" y="1657129"/>
        <a:ext cx="6255478" cy="1005094"/>
      </dsp:txXfrm>
    </dsp:sp>
    <dsp:sp modelId="{99B3A914-2231-49A7-B737-94A39E2CC3CB}">
      <dsp:nvSpPr>
        <dsp:cNvPr id="0" name=""/>
        <dsp:cNvSpPr/>
      </dsp:nvSpPr>
      <dsp:spPr>
        <a:xfrm>
          <a:off x="0" y="2797236"/>
          <a:ext cx="6364224" cy="1113840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Pollution, river degradation, and water governance in Albania</a:t>
          </a:r>
          <a:endParaRPr lang="en-US" sz="2800" kern="1200"/>
        </a:p>
      </dsp:txBody>
      <dsp:txXfrm>
        <a:off x="54373" y="2851609"/>
        <a:ext cx="6255478" cy="1005094"/>
      </dsp:txXfrm>
    </dsp:sp>
    <dsp:sp modelId="{0AFD875C-D7C0-4ED7-A0F8-F3426C7BDD33}">
      <dsp:nvSpPr>
        <dsp:cNvPr id="0" name=""/>
        <dsp:cNvSpPr/>
      </dsp:nvSpPr>
      <dsp:spPr>
        <a:xfrm>
          <a:off x="0" y="3991716"/>
          <a:ext cx="6364224" cy="111384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Link to SDG 6, SDG 12, and SDG 13</a:t>
          </a:r>
          <a:endParaRPr lang="en-US" sz="2800" kern="1200"/>
        </a:p>
      </dsp:txBody>
      <dsp:txXfrm>
        <a:off x="54373" y="4046089"/>
        <a:ext cx="6255478" cy="10050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34617-C923-4192-BF5E-D110FA3A7386}">
      <dsp:nvSpPr>
        <dsp:cNvPr id="0" name=""/>
        <dsp:cNvSpPr/>
      </dsp:nvSpPr>
      <dsp:spPr>
        <a:xfrm>
          <a:off x="0" y="319824"/>
          <a:ext cx="6263640" cy="11536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Water in Christianity, Judaism, and other ethical traditions</a:t>
          </a:r>
          <a:endParaRPr lang="en-US" sz="2900" kern="1200"/>
        </a:p>
      </dsp:txBody>
      <dsp:txXfrm>
        <a:off x="56315" y="376139"/>
        <a:ext cx="6151010" cy="1040990"/>
      </dsp:txXfrm>
    </dsp:sp>
    <dsp:sp modelId="{0EEEE836-E38C-46EF-9B54-0BB714E2EAEB}">
      <dsp:nvSpPr>
        <dsp:cNvPr id="0" name=""/>
        <dsp:cNvSpPr/>
      </dsp:nvSpPr>
      <dsp:spPr>
        <a:xfrm>
          <a:off x="0" y="1556964"/>
          <a:ext cx="6263640" cy="11536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Albania as a model of interreligious coexistence</a:t>
          </a:r>
          <a:endParaRPr lang="en-US" sz="2900" kern="1200"/>
        </a:p>
      </dsp:txBody>
      <dsp:txXfrm>
        <a:off x="56315" y="1613279"/>
        <a:ext cx="6151010" cy="1040990"/>
      </dsp:txXfrm>
    </dsp:sp>
    <dsp:sp modelId="{A4771E3E-DC84-41D0-A0FF-60B09CD757A9}">
      <dsp:nvSpPr>
        <dsp:cNvPr id="0" name=""/>
        <dsp:cNvSpPr/>
      </dsp:nvSpPr>
      <dsp:spPr>
        <a:xfrm>
          <a:off x="0" y="2794103"/>
          <a:ext cx="6263640" cy="11536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Shared moral values and differences in religious approaches to water</a:t>
          </a:r>
          <a:endParaRPr lang="en-US" sz="2900" kern="1200"/>
        </a:p>
      </dsp:txBody>
      <dsp:txXfrm>
        <a:off x="56315" y="2850418"/>
        <a:ext cx="6151010" cy="1040990"/>
      </dsp:txXfrm>
    </dsp:sp>
    <dsp:sp modelId="{5A199171-12E3-4189-90DC-384F0FD28787}">
      <dsp:nvSpPr>
        <dsp:cNvPr id="0" name=""/>
        <dsp:cNvSpPr/>
      </dsp:nvSpPr>
      <dsp:spPr>
        <a:xfrm>
          <a:off x="0" y="4031244"/>
          <a:ext cx="6263640" cy="11536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Interreligious cooperation for environmental protection</a:t>
          </a:r>
          <a:endParaRPr lang="en-US" sz="2900" kern="1200"/>
        </a:p>
      </dsp:txBody>
      <dsp:txXfrm>
        <a:off x="56315" y="4087559"/>
        <a:ext cx="6151010" cy="1040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13E7A-3C91-4CDA-8E1E-FCD465F4734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F4096-C857-41F3-95C8-E37DE0CCE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484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FD6D3E60-A838-53FF-7A83-F94C3E4BF4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3DB20864-E72A-0F55-D8CA-B49E047AE6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51F646BC-B635-D9B6-8DF1-9E7750EF43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5AA20E-317F-4F60-B0BB-5B786A9DD6F2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09336D9A-161E-594F-CAED-2FAA8623F9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3425B77B-9645-B14F-E464-782F92DED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DFA56235-A522-FF4C-1100-64ECAF0CE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734BCE-D127-4657-98DC-D22766C99A4D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Module Overview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four-week university module explores water ethics as a religious, ethical, social, and sustainability issue, grounded primarily in Islamic environmental ethics and enriched through interreligious dialogue, with a strong focus on the Albanian context.</a:t>
            </a:r>
          </a:p>
          <a:p>
            <a:pPr algn="just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course explores water ethics as a critical environmental, social, and moral challenge through the lenses of Islamic environmental ethics and interreligious dialogue. Water is examined as both a sacred element and a public good, integrating theological reflection, ethical theory, sustainability frameworks, and applied case studies.</a:t>
            </a:r>
          </a:p>
          <a:p>
            <a:pPr algn="just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Drawing on Islamic eco-theological principles—Amanah (trust), Khalifah (stewardship), Mizan (balance),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Maslahah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(public good), Tawhid (divine unity), and Akhirah (accountability)—the course connects religious ethics with contemporary issues of *water justice, governance, climate change, and sustainable development.</a:t>
            </a:r>
          </a:p>
          <a:p>
            <a:pPr algn="just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module aligns with the framework of Interreligious Education for Sustainable Development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irBNE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and the UN Sustainable Development Goals, particularly SDG 6 (Clean Water and Sanitation), while also addressing SDG 12 (Responsible Consumption) and SDG 13 (Climate Action).</a:t>
            </a:r>
          </a:p>
          <a:p>
            <a:pPr algn="just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Albanian context serves as a living case study, while comparative interreligious perspectives broaden the European and global relevance of the course. The syllabus is aligned with Erasmus+ priorities, the European Green Deal, and Education for Sustainable Development (ESD).</a:t>
            </a:r>
          </a:p>
          <a:p>
            <a:pPr algn="just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F4096-C857-41F3-95C8-E37DE0CCE7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673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F4096-C857-41F3-95C8-E37DE0CCE7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96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F4096-C857-41F3-95C8-E37DE0CCE7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03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F4096-C857-41F3-95C8-E37DE0CCE7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11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F4096-C857-41F3-95C8-E37DE0CCE77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683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F4096-C857-41F3-95C8-E37DE0CCE77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14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F4096-C857-41F3-95C8-E37DE0CCE77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96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D826-23D5-8E94-238E-060979F22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FB9071-C797-E6F2-3BDF-760CA8490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DDB10-2B9A-5B13-5EBE-C6E809B06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89F6D-678D-6236-4C9E-808B96EA3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56F1E-823D-7696-731A-3A717C404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29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F66A2-D9D7-5DEA-DF33-A1B6FD395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CD9A5B-E948-8C54-2605-B3F0D963C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ED29B-A6AC-EB20-91A4-914D0590A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C353B-46A2-08B3-B353-C8A1E03E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6EBCE-5F64-796C-965E-FACF0A658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5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261539-BDD8-69FF-42CF-466268880F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737DD1-D231-9681-CDB5-617C3ADE8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1782D-AD6C-BCED-6C1F-6070A166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147C1-FBA9-2901-B146-BF17B8AD8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6FE24-5FB0-5542-15B0-978B79FC0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9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4D59D-0A2A-BA1E-6A89-22DD8BBB8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4B83C-93F5-55E4-8C69-387A17AB8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79045-2B03-928A-4D56-84A838163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4189C-7C6E-6F2F-267F-8275B87BE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C76A1-611B-AEC9-2BD6-9C84D5533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34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C73F0-221A-7D2F-D15A-262433AB3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3245C-DC87-0127-5856-EA6A23DD3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F9D743-A450-190E-EC4C-AC8AA8CAC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E8332-BC3C-D117-A518-B7F79F986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A3201-C28B-0FED-8FC6-238899F4C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5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B0BC6-1E4E-1E2F-2ECD-1ED01D7BC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4BD46-A218-59EC-22E8-EC0901F054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AB717D-2FB8-D5C4-1014-691026A91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3A7BB6-53E1-C2D4-EAC0-CA0AFCE1E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A1C344-22ED-142B-E413-EBCE93156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CBFE3A-183C-5EE9-092A-DF52F5E4C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1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11250-AE00-5D14-A373-D6270AB03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FC415-15BD-402D-46DF-687E0ED54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1BBB95-BAC8-B593-90D4-18AE8E0A6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E7A101-5070-479A-0CE7-1068A61259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668FC-163C-80F4-7C6F-2616911808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EB39CE-F3F9-4247-AB19-FE260E166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FC478D-DF30-9386-E0E8-3DF1CC1E8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352CA8-1219-4F38-7B6F-965204242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E6DD8-998A-064D-ADD5-95E2F0841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A4295B-7377-0340-409B-F3F751F5B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1F887-953C-8EF9-E609-99E6926ED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A7BCEA-EC4A-2950-ECA5-AA84B477C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0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9DF6A5-3125-D55F-AD8D-E0474535B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BD2E14-ED3B-BBF7-9991-EFB898F3E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BDAA2-135F-CD59-8FC9-CCE1F0BCA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61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E5F91-18D8-86F6-894E-3AA693907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4D50E-4CF6-24A8-E523-F5C60D644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C21B5-E16C-65B9-7856-D0A453AA8B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03461-16EB-1A68-C807-456559E9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947560-F4DA-0047-277D-005C02BBB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3137C-8C56-6139-EC0A-30C24458F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22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A620C-5E64-1E4A-F6BD-EF0FD3584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85B294-1C4F-AB90-6930-403E5FD5D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C9E9F6-8E2C-8529-CF80-80354D1FF7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49A37C-9B26-C524-58ED-703F9C10C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FF7D02-ECFC-5E80-8B31-8341CF674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7ADCD-FB4B-45C5-D795-3D0A8B5F8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AFB11C-1758-929E-9022-57AB378A3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FBFC0-216D-D5E1-7D6A-E6246313E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81BD2-3914-08F1-2769-CA4DD0599F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8EC886-8176-46F9-A165-1B80CCDC8E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150C5-7C0C-83D1-9A7B-E83EBB9CF1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A1D00-4E76-CA5A-8458-81ECF0905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4D0FB6-864F-458F-BD21-B80459F9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6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39" name="Rectangle 22538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id="{6D9ABCBC-6231-7823-7C53-C5F7AD33C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9628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BEDER UNIVERSITY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1BFF1B-ABEE-9A86-5DC4-D261A47E57F2}"/>
              </a:ext>
            </a:extLst>
          </p:cNvPr>
          <p:cNvSpPr txBox="1"/>
          <p:nvPr/>
        </p:nvSpPr>
        <p:spPr>
          <a:xfrm>
            <a:off x="456859" y="1948681"/>
            <a:ext cx="5140752" cy="3465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/>
              <a:t>Bachelor in Islamic Sciences  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Master in Religious Studies    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Master in Basic Islamic Sciences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Interfaith Dialogue</a:t>
            </a:r>
          </a:p>
          <a:p>
            <a:pPr marL="25717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Religious Leadership</a:t>
            </a:r>
          </a:p>
          <a:p>
            <a:pPr marL="25717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Religious Education</a:t>
            </a:r>
          </a:p>
          <a:p>
            <a:pPr marL="25717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25717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dirty="0"/>
          </a:p>
        </p:txBody>
      </p:sp>
      <p:pic>
        <p:nvPicPr>
          <p:cNvPr id="22534" name="Picture 2" descr="Universiteti BEDËR (@unibeder) / Twitter">
            <a:extLst>
              <a:ext uri="{FF2B5EF4-FFF2-40B4-BE49-F238E27FC236}">
                <a16:creationId xmlns:a16="http://schemas.microsoft.com/office/drawing/2014/main" id="{36519CCD-8E79-6083-A456-694904517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0" r="2" b="2437"/>
          <a:stretch>
            <a:fillRect/>
          </a:stretch>
        </p:blipFill>
        <p:spPr bwMode="auto"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>
            <a:extLst>
              <a:ext uri="{FF2B5EF4-FFF2-40B4-BE49-F238E27FC236}">
                <a16:creationId xmlns:a16="http://schemas.microsoft.com/office/drawing/2014/main" id="{38E8B54F-80A3-6626-79C4-06989EAB2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2" r="26098"/>
          <a:stretch>
            <a:fillRect/>
          </a:stretch>
        </p:blipFill>
        <p:spPr bwMode="auto"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5" descr="studentet beder.jpg">
            <a:extLst>
              <a:ext uri="{FF2B5EF4-FFF2-40B4-BE49-F238E27FC236}">
                <a16:creationId xmlns:a16="http://schemas.microsoft.com/office/drawing/2014/main" id="{DB4909F2-43BD-480E-7359-08066736C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" r="12187" b="-1"/>
          <a:stretch>
            <a:fillRect/>
          </a:stretch>
        </p:blipFill>
        <p:spPr bwMode="auto"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06F5F-FE50-0166-224F-B588EDE52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EB9DB-7193-CA5A-BAC5-2E296DA9D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509"/>
            <a:ext cx="10938164" cy="5844454"/>
          </a:xfrm>
        </p:spPr>
        <p:txBody>
          <a:bodyPr>
            <a:noAutofit/>
          </a:bodyPr>
          <a:lstStyle/>
          <a:p>
            <a:r>
              <a:rPr lang="en-GB" b="1" dirty="0"/>
              <a:t>Key Questions</a:t>
            </a:r>
            <a:endParaRPr lang="en-GB" dirty="0"/>
          </a:p>
          <a:p>
            <a:pPr lvl="0"/>
            <a:r>
              <a:rPr lang="en-GB" dirty="0"/>
              <a:t>Which Islamic ethical principles are most violated in Albania’s water management?</a:t>
            </a:r>
          </a:p>
          <a:p>
            <a:pPr lvl="0"/>
            <a:r>
              <a:rPr lang="en-GB" dirty="0"/>
              <a:t>How does water injustice affect social cohesion and sustainability?</a:t>
            </a:r>
          </a:p>
          <a:p>
            <a:r>
              <a:rPr lang="en-GB" dirty="0"/>
              <a:t> </a:t>
            </a:r>
          </a:p>
          <a:p>
            <a:r>
              <a:rPr lang="en-GB" b="1" dirty="0"/>
              <a:t>Activities</a:t>
            </a:r>
            <a:endParaRPr lang="en-GB" dirty="0"/>
          </a:p>
          <a:p>
            <a:pPr lvl="0"/>
            <a:r>
              <a:rPr lang="en-GB" dirty="0"/>
              <a:t>Case studies on Albanian rivers and water infrastructure</a:t>
            </a:r>
          </a:p>
          <a:p>
            <a:pPr lvl="0"/>
            <a:r>
              <a:rPr lang="en-GB" dirty="0"/>
              <a:t>Group work linking Islamic ethics with sustainability goals</a:t>
            </a:r>
          </a:p>
          <a:p>
            <a:pPr lvl="0"/>
            <a:r>
              <a:rPr lang="en-GB" dirty="0"/>
              <a:t>Critical discussion on institutional and communal responsibility</a:t>
            </a:r>
          </a:p>
          <a:p>
            <a:r>
              <a:rPr lang="en-GB" dirty="0"/>
              <a:t> </a:t>
            </a:r>
          </a:p>
          <a:p>
            <a:r>
              <a:rPr lang="en-GB" b="1" dirty="0"/>
              <a:t>Assignment</a:t>
            </a:r>
            <a:endParaRPr lang="en-GB" dirty="0"/>
          </a:p>
          <a:p>
            <a:pPr lvl="0"/>
            <a:r>
              <a:rPr lang="en-GB" dirty="0"/>
              <a:t>Group presentation: </a:t>
            </a:r>
            <a:r>
              <a:rPr lang="en-GB" i="1" dirty="0"/>
              <a:t>Water justice in Albania through Islamic environmental ethics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9003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A241D-7E6F-1A3F-DBA4-D06A5DDBE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GB" b="1"/>
              <a:t>Week 3:</a:t>
            </a:r>
            <a:br>
              <a:rPr lang="en-GB" b="1"/>
            </a:br>
            <a:br>
              <a:rPr lang="en-GB" b="1"/>
            </a:br>
            <a:r>
              <a:rPr lang="en-GB" b="1"/>
              <a:t>Interreligious Perspectives on Water in the Albanian Reality</a:t>
            </a:r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BA9996-41CE-5233-BDC5-7B10E26843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101612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0293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8EBB6-5E64-B62A-BEC6-BE63B40BA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595072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Key Questions</a:t>
            </a:r>
            <a:endParaRPr lang="en-GB" dirty="0"/>
          </a:p>
          <a:p>
            <a:pPr lvl="0"/>
            <a:r>
              <a:rPr lang="en-GB" dirty="0"/>
              <a:t>What ethical values regarding water are shared across religions?</a:t>
            </a:r>
          </a:p>
          <a:p>
            <a:pPr lvl="0"/>
            <a:r>
              <a:rPr lang="en-GB" dirty="0"/>
              <a:t>How can Albanian faith communities cooperate on water issues?</a:t>
            </a:r>
          </a:p>
          <a:p>
            <a:r>
              <a:rPr lang="en-GB" dirty="0"/>
              <a:t> </a:t>
            </a:r>
          </a:p>
          <a:p>
            <a:r>
              <a:rPr lang="en-GB" b="1" dirty="0"/>
              <a:t>Activities</a:t>
            </a:r>
            <a:endParaRPr lang="en-GB" dirty="0"/>
          </a:p>
          <a:p>
            <a:pPr lvl="0"/>
            <a:r>
              <a:rPr lang="en-GB" dirty="0"/>
              <a:t>Moderated interreligious dialogue or role-play</a:t>
            </a:r>
          </a:p>
          <a:p>
            <a:pPr lvl="0"/>
            <a:r>
              <a:rPr lang="en-GB" dirty="0"/>
              <a:t>Comparative reflection on religious texts and practices</a:t>
            </a:r>
          </a:p>
          <a:p>
            <a:pPr lvl="0"/>
            <a:r>
              <a:rPr lang="en-GB" dirty="0"/>
              <a:t>Analysis of the role of mosques, churches, and tekkes in environmental awareness</a:t>
            </a:r>
          </a:p>
          <a:p>
            <a:r>
              <a:rPr lang="en-GB" dirty="0"/>
              <a:t> </a:t>
            </a:r>
          </a:p>
          <a:p>
            <a:r>
              <a:rPr lang="en-GB" b="1" dirty="0"/>
              <a:t>Assignment</a:t>
            </a:r>
            <a:endParaRPr lang="en-GB" dirty="0"/>
          </a:p>
          <a:p>
            <a:pPr lvl="0"/>
            <a:r>
              <a:rPr lang="en-GB" dirty="0"/>
              <a:t>Comparative reflection paper: </a:t>
            </a:r>
            <a:r>
              <a:rPr lang="en-GB" i="1" dirty="0"/>
              <a:t>Interreligious water ethics in the Albanian context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543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C42A6-B587-2842-4ABA-0ED2C94E0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81001"/>
            <a:ext cx="5625142" cy="1708242"/>
          </a:xfrm>
        </p:spPr>
        <p:txBody>
          <a:bodyPr anchor="ctr">
            <a:normAutofit/>
          </a:bodyPr>
          <a:lstStyle/>
          <a:p>
            <a:r>
              <a:rPr lang="en-GB" sz="2500" b="1" dirty="0"/>
              <a:t>Week 4: From Ethics to Action – Education, Community, and Advocacy</a:t>
            </a:r>
            <a:br>
              <a:rPr lang="en-GB" sz="2500" dirty="0"/>
            </a:br>
            <a:r>
              <a:rPr lang="en-GB" sz="2500" b="1" dirty="0"/>
              <a:t>Focus</a:t>
            </a:r>
            <a:endParaRPr lang="en-GB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5FC8F-6282-8018-A77F-2C964F4B2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10" y="2470244"/>
            <a:ext cx="6040582" cy="3769835"/>
          </a:xfrm>
        </p:spPr>
        <p:txBody>
          <a:bodyPr anchor="ctr">
            <a:noAutofit/>
          </a:bodyPr>
          <a:lstStyle/>
          <a:p>
            <a:pPr lvl="0"/>
            <a:r>
              <a:rPr lang="en-GB" sz="2000" dirty="0"/>
              <a:t>Faith-based environmental education in Albania</a:t>
            </a:r>
          </a:p>
          <a:p>
            <a:pPr lvl="0"/>
            <a:r>
              <a:rPr lang="en-GB" sz="2000" dirty="0"/>
              <a:t>Role of youth, universities, and religious institutions in sustainability</a:t>
            </a:r>
          </a:p>
          <a:p>
            <a:pPr lvl="0"/>
            <a:r>
              <a:rPr lang="en-GB" sz="2000" dirty="0"/>
              <a:t>Community engagement and advocacy for water protection</a:t>
            </a:r>
          </a:p>
          <a:p>
            <a:pPr lvl="0"/>
            <a:r>
              <a:rPr lang="en-GB" sz="2000" dirty="0"/>
              <a:t>Faith-based environmental initiatives (Islamic Relief, Ummah for Earth, Al-Mizan Covenant)</a:t>
            </a:r>
          </a:p>
          <a:p>
            <a:pPr lvl="0"/>
            <a:r>
              <a:rPr lang="en-GB" sz="2000" dirty="0"/>
              <a:t>Education for Sustainable Development (ESD) frameworks and practice</a:t>
            </a:r>
          </a:p>
          <a:p>
            <a:pPr lvl="0"/>
            <a:r>
              <a:rPr lang="en-GB" sz="2000" dirty="0"/>
              <a:t>Youth engagement, leadership, and advocacy</a:t>
            </a:r>
          </a:p>
          <a:p>
            <a:pPr lvl="0"/>
            <a:r>
              <a:rPr lang="en-GB" sz="2000" dirty="0"/>
              <a:t>Project design and presentation of applied water ethics initiatives</a:t>
            </a:r>
          </a:p>
          <a:p>
            <a:endParaRPr lang="en-GB" sz="2000" dirty="0"/>
          </a:p>
        </p:txBody>
      </p:sp>
      <p:pic>
        <p:nvPicPr>
          <p:cNvPr id="5" name="Picture 4" descr="A person holding a globe">
            <a:extLst>
              <a:ext uri="{FF2B5EF4-FFF2-40B4-BE49-F238E27FC236}">
                <a16:creationId xmlns:a16="http://schemas.microsoft.com/office/drawing/2014/main" id="{01DECF67-8FA2-B417-4F77-C14E935BE9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62" r="26732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672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1A515-BA77-509A-DA1B-ACE29B5BE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r>
              <a:rPr lang="en-GB" b="1" dirty="0"/>
              <a:t>Activities</a:t>
            </a:r>
            <a:endParaRPr lang="en-GB" dirty="0"/>
          </a:p>
          <a:p>
            <a:pPr lvl="0"/>
            <a:r>
              <a:rPr lang="en-GB" dirty="0"/>
              <a:t>Design of educational or awareness-raising materials</a:t>
            </a:r>
          </a:p>
          <a:p>
            <a:pPr lvl="0"/>
            <a:r>
              <a:rPr lang="en-GB" dirty="0"/>
              <a:t>Drafting a small community or interreligious project proposal</a:t>
            </a:r>
          </a:p>
          <a:p>
            <a:pPr lvl="0"/>
            <a:r>
              <a:rPr lang="en-GB" dirty="0"/>
              <a:t>Student presentations and peer feedback</a:t>
            </a:r>
          </a:p>
          <a:p>
            <a:r>
              <a:rPr lang="en-GB" dirty="0"/>
              <a:t> </a:t>
            </a:r>
          </a:p>
          <a:p>
            <a:r>
              <a:rPr lang="en-GB" b="1" dirty="0"/>
              <a:t>Final Assessment</a:t>
            </a:r>
            <a:endParaRPr lang="en-GB" dirty="0"/>
          </a:p>
          <a:p>
            <a:pPr lvl="0"/>
            <a:r>
              <a:rPr lang="en-GB" dirty="0"/>
              <a:t>Applied group project + individual reflective report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3584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28D1B-0EFF-8148-456D-55307655E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References &amp; Literature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88A54-68C8-E339-C1D3-DDF0F3D6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000" b="1" dirty="0"/>
              <a:t>Primary Islamic Sources</a:t>
            </a:r>
            <a:endParaRPr lang="en-GB" sz="2000" dirty="0"/>
          </a:p>
          <a:p>
            <a:pPr lvl="0"/>
            <a:r>
              <a:rPr lang="en-GB" sz="2000" dirty="0"/>
              <a:t>The Qur’an</a:t>
            </a:r>
          </a:p>
          <a:p>
            <a:pPr lvl="0"/>
            <a:r>
              <a:rPr lang="en-GB" sz="2000" dirty="0"/>
              <a:t>Sahih al-Bukhari</a:t>
            </a:r>
          </a:p>
          <a:p>
            <a:pPr lvl="0"/>
            <a:r>
              <a:rPr lang="en-GB" sz="2000" dirty="0"/>
              <a:t>Sahih Muslim</a:t>
            </a:r>
          </a:p>
          <a:p>
            <a:pPr lvl="0"/>
            <a:r>
              <a:rPr lang="es-ES" sz="2000" dirty="0"/>
              <a:t>Ibn </a:t>
            </a:r>
            <a:r>
              <a:rPr lang="es-ES" sz="2000" dirty="0" err="1"/>
              <a:t>Kathir</a:t>
            </a:r>
            <a:r>
              <a:rPr lang="es-ES" sz="2000" dirty="0"/>
              <a:t>, </a:t>
            </a:r>
            <a:r>
              <a:rPr lang="es-ES" sz="2000" i="1" dirty="0" err="1"/>
              <a:t>Tafsir</a:t>
            </a:r>
            <a:r>
              <a:rPr lang="es-ES" sz="2000" i="1" dirty="0"/>
              <a:t> al-</a:t>
            </a:r>
            <a:r>
              <a:rPr lang="es-ES" sz="2000" i="1" dirty="0" err="1"/>
              <a:t>Qur’an</a:t>
            </a:r>
            <a:r>
              <a:rPr lang="es-ES" sz="2000" i="1" dirty="0"/>
              <a:t> al-‘</a:t>
            </a:r>
            <a:r>
              <a:rPr lang="es-ES" sz="2000" i="1" dirty="0" err="1"/>
              <a:t>Azim</a:t>
            </a:r>
            <a:endParaRPr lang="en-GB" sz="2000" dirty="0"/>
          </a:p>
          <a:p>
            <a:pPr marL="0" indent="0">
              <a:buNone/>
            </a:pPr>
            <a:r>
              <a:rPr lang="en-GB" sz="2000" b="1" dirty="0"/>
              <a:t>Islamic Environmental Ethics</a:t>
            </a:r>
            <a:endParaRPr lang="en-GB" sz="2000" dirty="0"/>
          </a:p>
          <a:p>
            <a:pPr lvl="0"/>
            <a:r>
              <a:rPr lang="en-GB" sz="2000" dirty="0"/>
              <a:t>Foltz, R. C., Denny, F. M., &amp; Baharuddin, A. (eds.).  </a:t>
            </a:r>
            <a:r>
              <a:rPr lang="en-GB" sz="2000" i="1" dirty="0"/>
              <a:t>Islam and Ecology: A Bestowed Trust</a:t>
            </a:r>
            <a:r>
              <a:rPr lang="en-GB" sz="2000" dirty="0"/>
              <a:t>. Harvard University Press, 2003.</a:t>
            </a:r>
          </a:p>
          <a:p>
            <a:pPr lvl="0"/>
            <a:r>
              <a:rPr lang="en-GB" sz="2000" dirty="0"/>
              <a:t>Izzi Dien, M. </a:t>
            </a:r>
            <a:r>
              <a:rPr lang="en-GB" sz="2000" i="1" dirty="0"/>
              <a:t>Islamic Environmental Ethics, Law, and Society</a:t>
            </a:r>
            <a:r>
              <a:rPr lang="en-GB" sz="2000" dirty="0"/>
              <a:t>. Routledge, 2000.</a:t>
            </a:r>
          </a:p>
          <a:p>
            <a:pPr lvl="0"/>
            <a:r>
              <a:rPr lang="en-GB" sz="2000" dirty="0"/>
              <a:t>Nasr, S. H. </a:t>
            </a:r>
            <a:r>
              <a:rPr lang="en-GB" sz="2000" i="1" dirty="0"/>
              <a:t>Man and Nature: The Spiritual Crisis of Modern Man</a:t>
            </a:r>
            <a:r>
              <a:rPr lang="en-GB" sz="2000" dirty="0"/>
              <a:t>. Kazi Publications, 1997.</a:t>
            </a:r>
          </a:p>
          <a:p>
            <a:pPr lvl="0"/>
            <a:r>
              <a:rPr lang="en-GB" sz="2000" dirty="0"/>
              <a:t>Kamali, M. H. </a:t>
            </a:r>
            <a:r>
              <a:rPr lang="en-GB" sz="2000" i="1" dirty="0"/>
              <a:t>The Middle Path of Moderation in Islam</a:t>
            </a:r>
            <a:r>
              <a:rPr lang="en-GB" sz="2000" dirty="0"/>
              <a:t>. Oxford University Press, 2015.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52903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42D13-FFEC-A0FF-6554-111945630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Autofit/>
          </a:bodyPr>
          <a:lstStyle/>
          <a:p>
            <a:r>
              <a:rPr lang="en-GB" sz="1800" b="1" dirty="0"/>
              <a:t>Water Ethics and Sustainability</a:t>
            </a:r>
            <a:endParaRPr lang="en-GB" sz="1800" dirty="0"/>
          </a:p>
          <a:p>
            <a:pPr lvl="0"/>
            <a:r>
              <a:rPr lang="en-GB" sz="1800" dirty="0"/>
              <a:t>UNESCO. </a:t>
            </a:r>
            <a:r>
              <a:rPr lang="en-GB" sz="1800" i="1" dirty="0"/>
              <a:t>Water Ethics and Water Resource Management</a:t>
            </a:r>
            <a:r>
              <a:rPr lang="en-GB" sz="1800" dirty="0"/>
              <a:t>.</a:t>
            </a:r>
          </a:p>
          <a:p>
            <a:pPr lvl="0"/>
            <a:r>
              <a:rPr lang="en-GB" sz="1800" dirty="0"/>
              <a:t>United Nations. </a:t>
            </a:r>
            <a:r>
              <a:rPr lang="en-GB" sz="1800" i="1" dirty="0"/>
              <a:t>SDG 6: Clean Water and Sanitation – Global Reports</a:t>
            </a:r>
            <a:r>
              <a:rPr lang="en-GB" sz="1800" dirty="0"/>
              <a:t>.</a:t>
            </a:r>
          </a:p>
          <a:p>
            <a:pPr lvl="0"/>
            <a:r>
              <a:rPr lang="en-GB" sz="1800" dirty="0"/>
              <a:t>Shiva, V. </a:t>
            </a:r>
            <a:r>
              <a:rPr lang="en-GB" sz="1800" i="1" dirty="0"/>
              <a:t>Water Wars</a:t>
            </a:r>
            <a:r>
              <a:rPr lang="en-GB" sz="1800" dirty="0"/>
              <a:t>. South End Press, 2002.</a:t>
            </a:r>
          </a:p>
          <a:p>
            <a:r>
              <a:rPr lang="en-GB" sz="1800" b="1" dirty="0"/>
              <a:t>Interreligious and Faith-Based Sources</a:t>
            </a:r>
            <a:endParaRPr lang="en-GB" sz="1800" dirty="0"/>
          </a:p>
          <a:p>
            <a:pPr lvl="0"/>
            <a:r>
              <a:rPr lang="en-GB" sz="1800" dirty="0"/>
              <a:t>Religions for Peace. </a:t>
            </a:r>
            <a:r>
              <a:rPr lang="en-GB" sz="1800" i="1" dirty="0"/>
              <a:t>Faiths and the Sustainable Development Goals</a:t>
            </a:r>
            <a:r>
              <a:rPr lang="en-GB" sz="1800" dirty="0"/>
              <a:t>.</a:t>
            </a:r>
          </a:p>
          <a:p>
            <a:pPr lvl="0"/>
            <a:r>
              <a:rPr lang="en-GB" sz="1800" dirty="0"/>
              <a:t>Pope Francis. </a:t>
            </a:r>
            <a:r>
              <a:rPr lang="en-GB" sz="1800" i="1" dirty="0"/>
              <a:t>Laudato Si’</a:t>
            </a:r>
            <a:r>
              <a:rPr lang="en-GB" sz="1800" dirty="0"/>
              <a:t>. Vatican, 2015.</a:t>
            </a:r>
          </a:p>
          <a:p>
            <a:pPr lvl="0"/>
            <a:r>
              <a:rPr lang="en-GB" sz="1800" dirty="0"/>
              <a:t>Jenkins, W., Berry, E., &amp; Kreider, L. </a:t>
            </a:r>
            <a:r>
              <a:rPr lang="en-GB" sz="1800" i="1" dirty="0"/>
              <a:t>Religion and Climate Change</a:t>
            </a:r>
            <a:r>
              <a:rPr lang="en-GB" sz="1800" dirty="0"/>
              <a:t>. Oxford University Press, 2018.</a:t>
            </a:r>
          </a:p>
          <a:p>
            <a:r>
              <a:rPr lang="en-GB" sz="1800" b="1" dirty="0"/>
              <a:t>Albanian and Regional Context</a:t>
            </a:r>
          </a:p>
          <a:p>
            <a:pPr lvl="0"/>
            <a:r>
              <a:rPr lang="en-GB" sz="1800" dirty="0"/>
              <a:t>UNDP Albania. </a:t>
            </a:r>
            <a:r>
              <a:rPr lang="en-GB" sz="1800" i="1" dirty="0"/>
              <a:t>Water Governance and Climate Change Reports</a:t>
            </a:r>
            <a:r>
              <a:rPr lang="en-GB" sz="1800" dirty="0"/>
              <a:t>.</a:t>
            </a:r>
          </a:p>
          <a:p>
            <a:pPr lvl="0"/>
            <a:r>
              <a:rPr lang="en-GB" sz="1800" dirty="0"/>
              <a:t>Ministry of Tourism and Environment of Albania. </a:t>
            </a:r>
            <a:r>
              <a:rPr lang="en-GB" sz="1800" i="1" dirty="0"/>
              <a:t>National Strategy on Water Resources Management</a:t>
            </a:r>
            <a:r>
              <a:rPr lang="en-GB" sz="1800" dirty="0"/>
              <a:t>.</a:t>
            </a:r>
          </a:p>
          <a:p>
            <a:pPr lvl="0"/>
            <a:r>
              <a:rPr lang="en-GB" sz="1800" dirty="0"/>
              <a:t>European Environment Agency (EEA). </a:t>
            </a:r>
            <a:r>
              <a:rPr lang="en-GB" sz="1800" i="1" dirty="0"/>
              <a:t>Western Balkans: Water and Environmental Challenges</a:t>
            </a:r>
            <a:r>
              <a:rPr lang="en-GB" sz="1800" dirty="0"/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32F6A3-8430-72BD-FB9B-1248DE53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153572"/>
            <a:ext cx="3304307" cy="44611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References &amp; Literature</a:t>
            </a: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073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E7319B-6F90-F77C-F927-385C057AE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</a:rPr>
              <a:t>Conclusion</a:t>
            </a:r>
            <a:endParaRPr lang="en-GB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AE93D-E87C-ADD2-3BB6-21CF2DABC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727" y="2421682"/>
            <a:ext cx="5089523" cy="3639289"/>
          </a:xfrm>
        </p:spPr>
        <p:txBody>
          <a:bodyPr anchor="ctr">
            <a:noAutofit/>
          </a:bodyPr>
          <a:lstStyle/>
          <a:p>
            <a:pPr algn="just"/>
            <a:r>
              <a:rPr lang="en-GB" sz="2400" dirty="0">
                <a:solidFill>
                  <a:schemeClr val="tx2"/>
                </a:solidFill>
              </a:rPr>
              <a:t>This module positions Islamic environmental ethics and interreligious dialogue as practical resources for addressing water-related challenges in Albania. It combines theology, sustainability, and civic engagement, preparing students to act as ethically informed, socially responsible, and dialogically competent citizens.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Sustainability">
            <a:extLst>
              <a:ext uri="{FF2B5EF4-FFF2-40B4-BE49-F238E27FC236}">
                <a16:creationId xmlns:a16="http://schemas.microsoft.com/office/drawing/2014/main" id="{03559508-0379-45E5-EF92-78B706F921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3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EA78F-5B95-CFE5-29B4-BC8A27B86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4438036" cy="3908585"/>
          </a:xfrm>
        </p:spPr>
        <p:txBody>
          <a:bodyPr>
            <a:normAutofit/>
          </a:bodyPr>
          <a:lstStyle/>
          <a:p>
            <a:r>
              <a:rPr lang="en-US" sz="3200" b="1" dirty="0"/>
              <a:t>Thank you!</a:t>
            </a:r>
          </a:p>
          <a:p>
            <a:endParaRPr lang="en-US" sz="3200" b="1" dirty="0"/>
          </a:p>
          <a:p>
            <a:r>
              <a:rPr lang="en-US" sz="3200" b="1" dirty="0"/>
              <a:t>Albania Team!</a:t>
            </a:r>
            <a:endParaRPr lang="en-GB" sz="3200" b="1" dirty="0"/>
          </a:p>
        </p:txBody>
      </p:sp>
      <p:pic>
        <p:nvPicPr>
          <p:cNvPr id="4" name="Picture 2" descr="Universiteti BEDËR (@unibeder) / Twitter">
            <a:extLst>
              <a:ext uri="{FF2B5EF4-FFF2-40B4-BE49-F238E27FC236}">
                <a16:creationId xmlns:a16="http://schemas.microsoft.com/office/drawing/2014/main" id="{D7C29DF2-6508-C3CC-E3F2-9581E7D39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0610" y="1071282"/>
            <a:ext cx="4737650" cy="473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718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71" name="Rectangle 19470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73" name="Freeform: Shape 19472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458" name="Title 1">
            <a:extLst>
              <a:ext uri="{FF2B5EF4-FFF2-40B4-BE49-F238E27FC236}">
                <a16:creationId xmlns:a16="http://schemas.microsoft.com/office/drawing/2014/main" id="{437CC412-8C59-9ACC-F903-29DA21A17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00" y="1333003"/>
            <a:ext cx="4620584" cy="456713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  <a:t>Modul: Water Ethics and Interreligious Environmental Responsibility</a:t>
            </a:r>
            <a:br>
              <a:rPr lang="en-US" sz="2800" kern="1200" dirty="0">
                <a:solidFill>
                  <a:schemeClr val="accent1"/>
                </a:solidFill>
                <a:latin typeface="Garamond" panose="02020404030301010803" pitchFamily="18" charset="0"/>
              </a:rPr>
            </a:br>
            <a: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  <a:t>Islamic Perspective in the Albanian Context</a:t>
            </a:r>
            <a:br>
              <a:rPr lang="en-US" sz="2800" kern="1200" dirty="0">
                <a:solidFill>
                  <a:schemeClr val="accent1"/>
                </a:solidFill>
                <a:latin typeface="Garamond" panose="02020404030301010803" pitchFamily="18" charset="0"/>
              </a:rPr>
            </a:br>
            <a:b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</a:br>
            <a:b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</a:br>
            <a: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  <a:t>Beder University College</a:t>
            </a:r>
            <a:b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</a:br>
            <a: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  <a:t>Islamic Sciences Department</a:t>
            </a:r>
            <a:b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</a:br>
            <a: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  <a:t>Master on Religious Studies</a:t>
            </a:r>
            <a:b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</a:br>
            <a:r>
              <a:rPr lang="en-US" sz="2800" b="1" kern="1200" dirty="0">
                <a:solidFill>
                  <a:schemeClr val="accent1"/>
                </a:solidFill>
                <a:latin typeface="Garamond" panose="02020404030301010803" pitchFamily="18" charset="0"/>
              </a:rPr>
              <a:t>Course: Seminars</a:t>
            </a:r>
            <a:endParaRPr lang="en-US" altLang="en-US" sz="2800" b="1" kern="1200" dirty="0">
              <a:solidFill>
                <a:schemeClr val="accent1"/>
              </a:solidFill>
              <a:latin typeface="Garamond" panose="02020404030301010803" pitchFamily="18" charset="0"/>
            </a:endParaRPr>
          </a:p>
        </p:txBody>
      </p:sp>
      <p:pic>
        <p:nvPicPr>
          <p:cNvPr id="2" name="Picture 2" descr="Universiteti BEDËR (@unibeder) / Twitter">
            <a:extLst>
              <a:ext uri="{FF2B5EF4-FFF2-40B4-BE49-F238E27FC236}">
                <a16:creationId xmlns:a16="http://schemas.microsoft.com/office/drawing/2014/main" id="{23BA5565-9AA6-66EE-93C5-7CBD2B118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6253" y="957860"/>
            <a:ext cx="4942280" cy="494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23" name="Rectangle 37922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D4AC41-7C67-CC62-7E59-DC40B8399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Module Overview</a:t>
            </a:r>
            <a:endParaRPr 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925" name="Rectangle: Rounded Corners 37924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7919" name="TextBox 6">
            <a:extLst>
              <a:ext uri="{FF2B5EF4-FFF2-40B4-BE49-F238E27FC236}">
                <a16:creationId xmlns:a16="http://schemas.microsoft.com/office/drawing/2014/main" id="{E2AE0793-0633-42EC-2FDD-8508B89DC6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9714627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BDCDA2-CD92-EB3B-C8FD-C4111AB76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GB" sz="3100" b="1">
                <a:solidFill>
                  <a:srgbClr val="FFFFFF"/>
                </a:solidFill>
              </a:rPr>
              <a:t>Module Information</a:t>
            </a:r>
            <a:br>
              <a:rPr lang="en-GB" sz="3100">
                <a:solidFill>
                  <a:srgbClr val="FFFFFF"/>
                </a:solidFill>
              </a:rPr>
            </a:br>
            <a:endParaRPr lang="en-GB" sz="3100">
              <a:solidFill>
                <a:srgbClr val="FFFFFF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F48B025-BD06-483F-F8EA-211C5E66F4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269994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4077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D2642-7147-6DE8-EA3C-CFE0E933B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68906B-070D-45DA-CA43-76F026432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n-GB" sz="3700" b="1" dirty="0"/>
              <a:t>Contextual Framework: Albania</a:t>
            </a:r>
            <a:br>
              <a:rPr lang="en-GB" sz="3700" dirty="0"/>
            </a:br>
            <a:endParaRPr lang="en-GB" sz="37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2E8CC25-D3B3-6511-49D2-F22A16E7E6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1800" y="2470244"/>
            <a:ext cx="5334197" cy="376983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Water-rich country facing </a:t>
            </a:r>
            <a:r>
              <a:rPr kumimoji="0" lang="en-US" altLang="en-US" sz="19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ethical, environmental &amp; governance challenges</a:t>
            </a:r>
            <a:endParaRPr kumimoji="0" lang="en-US" altLang="en-US" sz="19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Key issues: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Unequal access to drinking water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River pollution (Lana, Ishëm, Erzen, Seman)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Inefficient infrastructure &amp; water waste (</a:t>
            </a:r>
            <a:r>
              <a:rPr kumimoji="0" lang="en-US" altLang="en-US" sz="1900" b="0" i="1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israf</a:t>
            </a: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Climate-related floods &amp; droughts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Strong tradition of </a:t>
            </a:r>
            <a:r>
              <a:rPr kumimoji="0" lang="en-US" altLang="en-US" sz="19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religious coexistence</a:t>
            </a: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and public trust in faith communities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Water framed as </a:t>
            </a:r>
            <a:r>
              <a:rPr kumimoji="0" lang="en-US" altLang="en-US" sz="19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amanah (divine trust)</a:t>
            </a:r>
            <a:r>
              <a:rPr kumimoji="0" lang="en-US" altLang="en-US" sz="19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and a basis for </a:t>
            </a:r>
            <a:r>
              <a:rPr kumimoji="0" lang="en-US" altLang="en-US" sz="19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faith-based environmental responsibility</a:t>
            </a:r>
            <a:endParaRPr kumimoji="0" lang="en-US" altLang="en-US" sz="19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Facts that will inspire you to discover Albania's Rivers">
            <a:extLst>
              <a:ext uri="{FF2B5EF4-FFF2-40B4-BE49-F238E27FC236}">
                <a16:creationId xmlns:a16="http://schemas.microsoft.com/office/drawing/2014/main" id="{CE9F978F-E3F5-0DE0-9400-3372C628E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1" r="25192" b="-1"/>
          <a:stretch>
            <a:fillRect/>
          </a:stretch>
        </p:blipFill>
        <p:spPr bwMode="auto">
          <a:xfrm>
            <a:off x="6857797" y="-10886"/>
            <a:ext cx="5334204" cy="6868886"/>
          </a:xfrm>
          <a:prstGeom prst="rect">
            <a:avLst/>
          </a:prstGeom>
          <a:noFill/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44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A42EE8-2E34-3826-2D7E-D255401F0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FE408E-BFFF-2145-851D-83348F44C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n-US" sz="3700" b="1" dirty="0"/>
              <a:t>Learning Objectives &amp; Competencies</a:t>
            </a:r>
            <a:br>
              <a:rPr lang="en-US" sz="3700" b="1" dirty="0"/>
            </a:br>
            <a:endParaRPr lang="en-GB" sz="37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11CFD5B-5159-EA96-9537-55D6C9C970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1800" y="2470244"/>
            <a:ext cx="5639000" cy="376983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Water ethics: Islamic &amp; environmental perspective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Albanian water challenges: analysis &amp; solutions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Religious &amp; interreligious approaches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Interreligious dialogue on water issues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Faith-based roles in governance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Apply ethics to water justice &amp; sustainability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Design small educational/community initiatives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Link religious ethics to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SDGs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20" name="Picture 19" descr="Waterdrops on a liquid surface">
            <a:extLst>
              <a:ext uri="{FF2B5EF4-FFF2-40B4-BE49-F238E27FC236}">
                <a16:creationId xmlns:a16="http://schemas.microsoft.com/office/drawing/2014/main" id="{DCC47C52-7519-B43A-E453-C2AE2EF648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486" r="19677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831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D8ABD7-4F5C-5FF2-D520-C7A6137CC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50D010-88F3-C96F-8E1A-A6AF2D4BA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 b="1" dirty="0"/>
              <a:t>Module Structure </a:t>
            </a:r>
            <a:br>
              <a:rPr lang="en-GB" sz="4000" b="1" dirty="0"/>
            </a:br>
            <a:br>
              <a:rPr lang="en-GB" sz="4000" dirty="0"/>
            </a:br>
            <a:r>
              <a:rPr lang="en-GB" sz="4000" b="1" dirty="0">
                <a:solidFill>
                  <a:schemeClr val="accent1"/>
                </a:solidFill>
              </a:rPr>
              <a:t>Week 1: Water as Sacred Creation and Divine Trust (Amanah)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37733ABA-8A5E-3202-7FF8-F1DBC8F40B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252840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198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D41AF-1DDE-A31B-5024-991865DED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939A0-365A-ED5A-BE65-B27202140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12" y="216977"/>
            <a:ext cx="10972799" cy="6037478"/>
          </a:xfrm>
        </p:spPr>
        <p:txBody>
          <a:bodyPr>
            <a:noAutofit/>
          </a:bodyPr>
          <a:lstStyle/>
          <a:p>
            <a:r>
              <a:rPr lang="en-GB" b="1" dirty="0"/>
              <a:t>Key Questions</a:t>
            </a:r>
            <a:endParaRPr lang="en-GB" dirty="0"/>
          </a:p>
          <a:p>
            <a:pPr lvl="0"/>
            <a:r>
              <a:rPr lang="en-GB" dirty="0"/>
              <a:t>Why is water considered sacred in Islam?</a:t>
            </a:r>
          </a:p>
          <a:p>
            <a:pPr lvl="0"/>
            <a:r>
              <a:rPr lang="en-GB" dirty="0"/>
              <a:t>Is wasting water a moral failure?</a:t>
            </a:r>
          </a:p>
          <a:p>
            <a:pPr lvl="0"/>
            <a:r>
              <a:rPr lang="en-GB" dirty="0"/>
              <a:t>How do Albanian practices reflect or contradict Islamic teachings?</a:t>
            </a:r>
          </a:p>
          <a:p>
            <a:r>
              <a:rPr lang="en-GB" dirty="0"/>
              <a:t> </a:t>
            </a:r>
          </a:p>
          <a:p>
            <a:r>
              <a:rPr lang="en-GB" b="1" dirty="0"/>
              <a:t>Activities</a:t>
            </a:r>
            <a:endParaRPr lang="en-GB" dirty="0"/>
          </a:p>
          <a:p>
            <a:pPr lvl="0"/>
            <a:r>
              <a:rPr lang="en-GB" dirty="0"/>
              <a:t>Textual analysis of Qur’anic verses and Hadith</a:t>
            </a:r>
          </a:p>
          <a:p>
            <a:pPr lvl="0"/>
            <a:r>
              <a:rPr lang="en-GB" dirty="0"/>
              <a:t>Discussion on personal and community water use in Albania</a:t>
            </a:r>
          </a:p>
          <a:p>
            <a:pPr lvl="0"/>
            <a:r>
              <a:rPr lang="en-GB" dirty="0"/>
              <a:t>Reflection on water consumption habits</a:t>
            </a:r>
          </a:p>
          <a:p>
            <a:r>
              <a:rPr lang="en-GB" dirty="0"/>
              <a:t> </a:t>
            </a:r>
          </a:p>
          <a:p>
            <a:r>
              <a:rPr lang="en-GB" b="1" dirty="0"/>
              <a:t>Assignment</a:t>
            </a:r>
            <a:endParaRPr lang="en-GB" dirty="0"/>
          </a:p>
          <a:p>
            <a:pPr lvl="0"/>
            <a:r>
              <a:rPr lang="en-GB" dirty="0"/>
              <a:t>Short reflective essay (500 words): </a:t>
            </a:r>
            <a:r>
              <a:rPr lang="en-GB" i="1" dirty="0"/>
              <a:t>Water as Amanah in my personal and local context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935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B1B058-9DBC-5760-00C4-0A34666F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B65CE6-18EB-4C45-68F1-49466D998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1"/>
                </a:solidFill>
              </a:rPr>
              <a:t>Week 2:</a:t>
            </a:r>
            <a:br>
              <a:rPr lang="en-GB" sz="4000" b="1" dirty="0">
                <a:solidFill>
                  <a:schemeClr val="accent1"/>
                </a:solidFill>
              </a:rPr>
            </a:br>
            <a:br>
              <a:rPr lang="en-GB" sz="4000" b="1" dirty="0">
                <a:solidFill>
                  <a:schemeClr val="accent1"/>
                </a:solidFill>
              </a:rPr>
            </a:br>
            <a:r>
              <a:rPr lang="en-GB" sz="4000" b="1" dirty="0">
                <a:solidFill>
                  <a:schemeClr val="accent1"/>
                </a:solidFill>
              </a:rPr>
              <a:t>Islamic Environmental Ethics and Water Justice in Albania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90F9790-F612-6151-61D5-527BBA1F4A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122566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9526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3230</TotalTime>
  <Words>1270</Words>
  <Application>Microsoft Office PowerPoint</Application>
  <PresentationFormat>Widescreen</PresentationFormat>
  <Paragraphs>148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Garamond</vt:lpstr>
      <vt:lpstr>Office Theme</vt:lpstr>
      <vt:lpstr>BEDER UNIVERSITY</vt:lpstr>
      <vt:lpstr>Modul: Water Ethics and Interreligious Environmental Responsibility Islamic Perspective in the Albanian Context   Beder University College Islamic Sciences Department Master on Religious Studies Course: Seminars</vt:lpstr>
      <vt:lpstr>Module Overview</vt:lpstr>
      <vt:lpstr>Module Information </vt:lpstr>
      <vt:lpstr>Contextual Framework: Albania </vt:lpstr>
      <vt:lpstr>Learning Objectives &amp; Competencies </vt:lpstr>
      <vt:lpstr>Module Structure   Week 1: Water as Sacred Creation and Divine Trust (Amanah)</vt:lpstr>
      <vt:lpstr>PowerPoint Presentation</vt:lpstr>
      <vt:lpstr>Week 2:  Islamic Environmental Ethics and Water Justice in Albania</vt:lpstr>
      <vt:lpstr>PowerPoint Presentation</vt:lpstr>
      <vt:lpstr>Week 3:  Interreligious Perspectives on Water in the Albanian Reality</vt:lpstr>
      <vt:lpstr>PowerPoint Presentation</vt:lpstr>
      <vt:lpstr>Week 4: From Ethics to Action – Education, Community, and Advocacy Focus</vt:lpstr>
      <vt:lpstr>PowerPoint Presentation</vt:lpstr>
      <vt:lpstr>References &amp; Literature</vt:lpstr>
      <vt:lpstr>References &amp; Literature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Albania's Country Profile and Climate Change</dc:title>
  <dc:creator>landi Cinari</dc:creator>
  <cp:lastModifiedBy>AINUL AZMIN BINTI MD. ZAMIN</cp:lastModifiedBy>
  <cp:revision>30</cp:revision>
  <dcterms:created xsi:type="dcterms:W3CDTF">2024-05-28T20:31:07Z</dcterms:created>
  <dcterms:modified xsi:type="dcterms:W3CDTF">2026-07-17T16:54:10Z</dcterms:modified>
</cp:coreProperties>
</file>